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Lato" panose="020B060402020202020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ts val="1400"/>
              <a:buChar char="●"/>
              <a:defRPr sz="1100"/>
            </a:lvl1pPr>
            <a:lvl2pPr lvl="1">
              <a:spcBef>
                <a:spcPts val="0"/>
              </a:spcBef>
              <a:buSzPts val="1400"/>
              <a:buChar char="○"/>
              <a:defRPr sz="1100"/>
            </a:lvl2pPr>
            <a:lvl3pPr lvl="2">
              <a:spcBef>
                <a:spcPts val="0"/>
              </a:spcBef>
              <a:buSzPts val="1400"/>
              <a:buChar char="■"/>
              <a:defRPr sz="1100"/>
            </a:lvl3pPr>
            <a:lvl4pPr lvl="3">
              <a:spcBef>
                <a:spcPts val="0"/>
              </a:spcBef>
              <a:buSzPts val="1400"/>
              <a:buChar char="●"/>
              <a:defRPr sz="1100"/>
            </a:lvl4pPr>
            <a:lvl5pPr lvl="4">
              <a:spcBef>
                <a:spcPts val="0"/>
              </a:spcBef>
              <a:buSzPts val="1400"/>
              <a:buChar char="○"/>
              <a:defRPr sz="1100"/>
            </a:lvl5pPr>
            <a:lvl6pPr lvl="5">
              <a:spcBef>
                <a:spcPts val="0"/>
              </a:spcBef>
              <a:buSzPts val="1400"/>
              <a:buChar char="■"/>
              <a:defRPr sz="1100"/>
            </a:lvl6pPr>
            <a:lvl7pPr lvl="6">
              <a:spcBef>
                <a:spcPts val="0"/>
              </a:spcBef>
              <a:buSzPts val="1400"/>
              <a:buChar char="●"/>
              <a:defRPr sz="1100"/>
            </a:lvl7pPr>
            <a:lvl8pPr lvl="7">
              <a:spcBef>
                <a:spcPts val="0"/>
              </a:spcBef>
              <a:buSzPts val="1400"/>
              <a:buChar char="○"/>
              <a:defRPr sz="1100"/>
            </a:lvl8pPr>
            <a:lvl9pPr lvl="8">
              <a:spcBef>
                <a:spcPts val="0"/>
              </a:spcBef>
              <a:buSzPts val="14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ts val="5200"/>
              <a:buNone/>
              <a:defRPr sz="5200"/>
            </a:lvl1pPr>
            <a:lvl2pPr lvl="1" algn="ctr">
              <a:spcBef>
                <a:spcPts val="0"/>
              </a:spcBef>
              <a:buSzPts val="5200"/>
              <a:buNone/>
              <a:defRPr sz="5200"/>
            </a:lvl2pPr>
            <a:lvl3pPr lvl="2" algn="ctr">
              <a:spcBef>
                <a:spcPts val="0"/>
              </a:spcBef>
              <a:buSzPts val="5200"/>
              <a:buNone/>
              <a:defRPr sz="5200"/>
            </a:lvl3pPr>
            <a:lvl4pPr lvl="3" algn="ctr">
              <a:spcBef>
                <a:spcPts val="0"/>
              </a:spcBef>
              <a:buSzPts val="5200"/>
              <a:buNone/>
              <a:defRPr sz="5200"/>
            </a:lvl4pPr>
            <a:lvl5pPr lvl="4" algn="ctr">
              <a:spcBef>
                <a:spcPts val="0"/>
              </a:spcBef>
              <a:buSzPts val="5200"/>
              <a:buNone/>
              <a:defRPr sz="5200"/>
            </a:lvl5pPr>
            <a:lvl6pPr lvl="5" algn="ctr">
              <a:spcBef>
                <a:spcPts val="0"/>
              </a:spcBef>
              <a:buSzPts val="5200"/>
              <a:buNone/>
              <a:defRPr sz="5200"/>
            </a:lvl6pPr>
            <a:lvl7pPr lvl="6" algn="ctr">
              <a:spcBef>
                <a:spcPts val="0"/>
              </a:spcBef>
              <a:buSzPts val="5200"/>
              <a:buNone/>
              <a:defRPr sz="5200"/>
            </a:lvl7pPr>
            <a:lvl8pPr lvl="7" algn="ctr">
              <a:spcBef>
                <a:spcPts val="0"/>
              </a:spcBef>
              <a:buSzPts val="5200"/>
              <a:buNone/>
              <a:defRPr sz="5200"/>
            </a:lvl8pPr>
            <a:lvl9pPr lvl="8" algn="ctr">
              <a:spcBef>
                <a:spcPts val="0"/>
              </a:spcBef>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ts val="12000"/>
              <a:buNone/>
              <a:defRPr sz="12000"/>
            </a:lvl1pPr>
            <a:lvl2pPr lvl="1" algn="ctr">
              <a:spcBef>
                <a:spcPts val="0"/>
              </a:spcBef>
              <a:buSzPts val="12000"/>
              <a:buNone/>
              <a:defRPr sz="12000"/>
            </a:lvl2pPr>
            <a:lvl3pPr lvl="2" algn="ctr">
              <a:spcBef>
                <a:spcPts val="0"/>
              </a:spcBef>
              <a:buSzPts val="12000"/>
              <a:buNone/>
              <a:defRPr sz="12000"/>
            </a:lvl3pPr>
            <a:lvl4pPr lvl="3" algn="ctr">
              <a:spcBef>
                <a:spcPts val="0"/>
              </a:spcBef>
              <a:buSzPts val="12000"/>
              <a:buNone/>
              <a:defRPr sz="12000"/>
            </a:lvl4pPr>
            <a:lvl5pPr lvl="4" algn="ctr">
              <a:spcBef>
                <a:spcPts val="0"/>
              </a:spcBef>
              <a:buSzPts val="12000"/>
              <a:buNone/>
              <a:defRPr sz="12000"/>
            </a:lvl5pPr>
            <a:lvl6pPr lvl="5" algn="ctr">
              <a:spcBef>
                <a:spcPts val="0"/>
              </a:spcBef>
              <a:buSzPts val="12000"/>
              <a:buNone/>
              <a:defRPr sz="12000"/>
            </a:lvl6pPr>
            <a:lvl7pPr lvl="6" algn="ctr">
              <a:spcBef>
                <a:spcPts val="0"/>
              </a:spcBef>
              <a:buSzPts val="12000"/>
              <a:buNone/>
              <a:defRPr sz="12000"/>
            </a:lvl7pPr>
            <a:lvl8pPr lvl="7" algn="ctr">
              <a:spcBef>
                <a:spcPts val="0"/>
              </a:spcBef>
              <a:buSzPts val="12000"/>
              <a:buNone/>
              <a:defRPr sz="12000"/>
            </a:lvl8pPr>
            <a:lvl9pPr lvl="8" algn="ctr">
              <a:spcBef>
                <a:spcPts val="0"/>
              </a:spcBef>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ts val="3600"/>
              <a:buNone/>
              <a:defRPr sz="3600"/>
            </a:lvl1pPr>
            <a:lvl2pPr lvl="1" algn="ctr">
              <a:spcBef>
                <a:spcPts val="0"/>
              </a:spcBef>
              <a:buSzPts val="3600"/>
              <a:buNone/>
              <a:defRPr sz="3600"/>
            </a:lvl2pPr>
            <a:lvl3pPr lvl="2" algn="ctr">
              <a:spcBef>
                <a:spcPts val="0"/>
              </a:spcBef>
              <a:buSzPts val="3600"/>
              <a:buNone/>
              <a:defRPr sz="3600"/>
            </a:lvl3pPr>
            <a:lvl4pPr lvl="3" algn="ctr">
              <a:spcBef>
                <a:spcPts val="0"/>
              </a:spcBef>
              <a:buSzPts val="3600"/>
              <a:buNone/>
              <a:defRPr sz="3600"/>
            </a:lvl4pPr>
            <a:lvl5pPr lvl="4" algn="ctr">
              <a:spcBef>
                <a:spcPts val="0"/>
              </a:spcBef>
              <a:buSzPts val="3600"/>
              <a:buNone/>
              <a:defRPr sz="3600"/>
            </a:lvl5pPr>
            <a:lvl6pPr lvl="5" algn="ctr">
              <a:spcBef>
                <a:spcPts val="0"/>
              </a:spcBef>
              <a:buSzPts val="3600"/>
              <a:buNone/>
              <a:defRPr sz="3600"/>
            </a:lvl6pPr>
            <a:lvl7pPr lvl="6" algn="ctr">
              <a:spcBef>
                <a:spcPts val="0"/>
              </a:spcBef>
              <a:buSzPts val="3600"/>
              <a:buNone/>
              <a:defRPr sz="3600"/>
            </a:lvl7pPr>
            <a:lvl8pPr lvl="7" algn="ctr">
              <a:spcBef>
                <a:spcPts val="0"/>
              </a:spcBef>
              <a:buSzPts val="3600"/>
              <a:buNone/>
              <a:defRPr sz="3600"/>
            </a:lvl8pPr>
            <a:lvl9pPr lvl="8" algn="ctr">
              <a:spcBef>
                <a:spcPts val="0"/>
              </a:spcBef>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ts val="4800"/>
              <a:buNone/>
              <a:defRPr sz="4800"/>
            </a:lvl1pPr>
            <a:lvl2pPr lvl="1">
              <a:spcBef>
                <a:spcPts val="0"/>
              </a:spcBef>
              <a:buSzPts val="4800"/>
              <a:buNone/>
              <a:defRPr sz="4800"/>
            </a:lvl2pPr>
            <a:lvl3pPr lvl="2">
              <a:spcBef>
                <a:spcPts val="0"/>
              </a:spcBef>
              <a:buSzPts val="4800"/>
              <a:buNone/>
              <a:defRPr sz="4800"/>
            </a:lvl3pPr>
            <a:lvl4pPr lvl="3">
              <a:spcBef>
                <a:spcPts val="0"/>
              </a:spcBef>
              <a:buSzPts val="4800"/>
              <a:buNone/>
              <a:defRPr sz="4800"/>
            </a:lvl4pPr>
            <a:lvl5pPr lvl="4">
              <a:spcBef>
                <a:spcPts val="0"/>
              </a:spcBef>
              <a:buSzPts val="4800"/>
              <a:buNone/>
              <a:defRPr sz="4800"/>
            </a:lvl5pPr>
            <a:lvl6pPr lvl="5">
              <a:spcBef>
                <a:spcPts val="0"/>
              </a:spcBef>
              <a:buSzPts val="4800"/>
              <a:buNone/>
              <a:defRPr sz="4800"/>
            </a:lvl6pPr>
            <a:lvl7pPr lvl="6">
              <a:spcBef>
                <a:spcPts val="0"/>
              </a:spcBef>
              <a:buSzPts val="4800"/>
              <a:buNone/>
              <a:defRPr sz="4800"/>
            </a:lvl7pPr>
            <a:lvl8pPr lvl="7">
              <a:spcBef>
                <a:spcPts val="0"/>
              </a:spcBef>
              <a:buSzPts val="4800"/>
              <a:buNone/>
              <a:defRPr sz="4800"/>
            </a:lvl8pPr>
            <a:lvl9pPr lvl="8">
              <a:spcBef>
                <a:spcPts val="0"/>
              </a:spcBef>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marL="0" lvl="0" indent="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ts val="2800"/>
              <a:buNone/>
              <a:defRPr sz="2800">
                <a:solidFill>
                  <a:schemeClr val="dk1"/>
                </a:solidFill>
              </a:defRPr>
            </a:lvl1pPr>
            <a:lvl2pPr lvl="1">
              <a:spcBef>
                <a:spcPts val="0"/>
              </a:spcBef>
              <a:buClr>
                <a:schemeClr val="dk1"/>
              </a:buClr>
              <a:buSzPts val="2800"/>
              <a:buNone/>
              <a:defRPr sz="2800">
                <a:solidFill>
                  <a:schemeClr val="dk1"/>
                </a:solidFill>
              </a:defRPr>
            </a:lvl2pPr>
            <a:lvl3pPr lvl="2">
              <a:spcBef>
                <a:spcPts val="0"/>
              </a:spcBef>
              <a:buClr>
                <a:schemeClr val="dk1"/>
              </a:buClr>
              <a:buSzPts val="2800"/>
              <a:buNone/>
              <a:defRPr sz="2800">
                <a:solidFill>
                  <a:schemeClr val="dk1"/>
                </a:solidFill>
              </a:defRPr>
            </a:lvl3pPr>
            <a:lvl4pPr lvl="3">
              <a:spcBef>
                <a:spcPts val="0"/>
              </a:spcBef>
              <a:buClr>
                <a:schemeClr val="dk1"/>
              </a:buClr>
              <a:buSzPts val="2800"/>
              <a:buNone/>
              <a:defRPr sz="2800">
                <a:solidFill>
                  <a:schemeClr val="dk1"/>
                </a:solidFill>
              </a:defRPr>
            </a:lvl4pPr>
            <a:lvl5pPr lvl="4">
              <a:spcBef>
                <a:spcPts val="0"/>
              </a:spcBef>
              <a:buClr>
                <a:schemeClr val="dk1"/>
              </a:buClr>
              <a:buSzPts val="2800"/>
              <a:buNone/>
              <a:defRPr sz="2800">
                <a:solidFill>
                  <a:schemeClr val="dk1"/>
                </a:solidFill>
              </a:defRPr>
            </a:lvl5pPr>
            <a:lvl6pPr lvl="5">
              <a:spcBef>
                <a:spcPts val="0"/>
              </a:spcBef>
              <a:buClr>
                <a:schemeClr val="dk1"/>
              </a:buClr>
              <a:buSzPts val="2800"/>
              <a:buNone/>
              <a:defRPr sz="2800">
                <a:solidFill>
                  <a:schemeClr val="dk1"/>
                </a:solidFill>
              </a:defRPr>
            </a:lvl6pPr>
            <a:lvl7pPr lvl="6">
              <a:spcBef>
                <a:spcPts val="0"/>
              </a:spcBef>
              <a:buClr>
                <a:schemeClr val="dk1"/>
              </a:buClr>
              <a:buSzPts val="2800"/>
              <a:buNone/>
              <a:defRPr sz="2800">
                <a:solidFill>
                  <a:schemeClr val="dk1"/>
                </a:solidFill>
              </a:defRPr>
            </a:lvl7pPr>
            <a:lvl8pPr lvl="7">
              <a:spcBef>
                <a:spcPts val="0"/>
              </a:spcBef>
              <a:buClr>
                <a:schemeClr val="dk1"/>
              </a:buClr>
              <a:buSzPts val="2800"/>
              <a:buNone/>
              <a:defRPr sz="2800">
                <a:solidFill>
                  <a:schemeClr val="dk1"/>
                </a:solidFill>
              </a:defRPr>
            </a:lvl8pPr>
            <a:lvl9pPr lvl="8">
              <a:spcBef>
                <a:spcPts val="0"/>
              </a:spcBef>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ts val="1800"/>
              <a:buChar char="●"/>
              <a:defRPr sz="1800">
                <a:solidFill>
                  <a:schemeClr val="dk2"/>
                </a:solidFill>
              </a:defRPr>
            </a:lvl1pPr>
            <a:lvl2pPr lvl="1">
              <a:lnSpc>
                <a:spcPct val="115000"/>
              </a:lnSpc>
              <a:spcBef>
                <a:spcPts val="0"/>
              </a:spcBef>
              <a:spcAft>
                <a:spcPts val="1600"/>
              </a:spcAft>
              <a:buClr>
                <a:schemeClr val="dk2"/>
              </a:buClr>
              <a:buSzPts val="1400"/>
              <a:buChar char="○"/>
              <a:defRPr>
                <a:solidFill>
                  <a:schemeClr val="dk2"/>
                </a:solidFill>
              </a:defRPr>
            </a:lvl2pPr>
            <a:lvl3pPr lvl="2">
              <a:lnSpc>
                <a:spcPct val="115000"/>
              </a:lnSpc>
              <a:spcBef>
                <a:spcPts val="0"/>
              </a:spcBef>
              <a:spcAft>
                <a:spcPts val="1600"/>
              </a:spcAft>
              <a:buClr>
                <a:schemeClr val="dk2"/>
              </a:buClr>
              <a:buSzPts val="1400"/>
              <a:buChar char="■"/>
              <a:defRPr>
                <a:solidFill>
                  <a:schemeClr val="dk2"/>
                </a:solidFill>
              </a:defRPr>
            </a:lvl3pPr>
            <a:lvl4pPr lvl="3">
              <a:lnSpc>
                <a:spcPct val="115000"/>
              </a:lnSpc>
              <a:spcBef>
                <a:spcPts val="0"/>
              </a:spcBef>
              <a:spcAft>
                <a:spcPts val="1600"/>
              </a:spcAft>
              <a:buClr>
                <a:schemeClr val="dk2"/>
              </a:buClr>
              <a:buSzPts val="1400"/>
              <a:buChar char="●"/>
              <a:defRPr>
                <a:solidFill>
                  <a:schemeClr val="dk2"/>
                </a:solidFill>
              </a:defRPr>
            </a:lvl4pPr>
            <a:lvl5pPr lvl="4">
              <a:lnSpc>
                <a:spcPct val="115000"/>
              </a:lnSpc>
              <a:spcBef>
                <a:spcPts val="0"/>
              </a:spcBef>
              <a:spcAft>
                <a:spcPts val="1600"/>
              </a:spcAft>
              <a:buClr>
                <a:schemeClr val="dk2"/>
              </a:buClr>
              <a:buSzPts val="1400"/>
              <a:buChar char="○"/>
              <a:defRPr>
                <a:solidFill>
                  <a:schemeClr val="dk2"/>
                </a:solidFill>
              </a:defRPr>
            </a:lvl5pPr>
            <a:lvl6pPr lvl="5">
              <a:lnSpc>
                <a:spcPct val="115000"/>
              </a:lnSpc>
              <a:spcBef>
                <a:spcPts val="0"/>
              </a:spcBef>
              <a:spcAft>
                <a:spcPts val="1600"/>
              </a:spcAft>
              <a:buClr>
                <a:schemeClr val="dk2"/>
              </a:buClr>
              <a:buSzPts val="1400"/>
              <a:buChar char="■"/>
              <a:defRPr>
                <a:solidFill>
                  <a:schemeClr val="dk2"/>
                </a:solidFill>
              </a:defRPr>
            </a:lvl6pPr>
            <a:lvl7pPr lvl="6">
              <a:lnSpc>
                <a:spcPct val="115000"/>
              </a:lnSpc>
              <a:spcBef>
                <a:spcPts val="0"/>
              </a:spcBef>
              <a:spcAft>
                <a:spcPts val="1600"/>
              </a:spcAft>
              <a:buClr>
                <a:schemeClr val="dk2"/>
              </a:buClr>
              <a:buSzPts val="1400"/>
              <a:buChar char="●"/>
              <a:defRPr>
                <a:solidFill>
                  <a:schemeClr val="dk2"/>
                </a:solidFill>
              </a:defRPr>
            </a:lvl7pPr>
            <a:lvl8pPr lvl="7">
              <a:lnSpc>
                <a:spcPct val="115000"/>
              </a:lnSpc>
              <a:spcBef>
                <a:spcPts val="0"/>
              </a:spcBef>
              <a:spcAft>
                <a:spcPts val="1600"/>
              </a:spcAft>
              <a:buClr>
                <a:schemeClr val="dk2"/>
              </a:buClr>
              <a:buSzPts val="1400"/>
              <a:buChar char="○"/>
              <a:defRPr>
                <a:solidFill>
                  <a:schemeClr val="dk2"/>
                </a:solidFill>
              </a:defRPr>
            </a:lvl8pPr>
            <a:lvl9pPr lvl="8">
              <a:lnSpc>
                <a:spcPct val="115000"/>
              </a:lnSpc>
              <a:spcBef>
                <a:spcPts val="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lvl="0" indent="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53"/>
        <p:cNvGrpSpPr/>
        <p:nvPr/>
      </p:nvGrpSpPr>
      <p:grpSpPr>
        <a:xfrm>
          <a:off x="0" y="0"/>
          <a:ext cx="0" cy="0"/>
          <a:chOff x="0" y="0"/>
          <a:chExt cx="0" cy="0"/>
        </a:xfrm>
      </p:grpSpPr>
      <p:pic>
        <p:nvPicPr>
          <p:cNvPr id="54" name="Shape 54"/>
          <p:cNvPicPr preferRelativeResize="0"/>
          <p:nvPr/>
        </p:nvPicPr>
        <p:blipFill rotWithShape="1">
          <a:blip r:embed="rId3">
            <a:alphaModFix/>
          </a:blip>
          <a:srcRect t="60663"/>
          <a:stretch/>
        </p:blipFill>
        <p:spPr>
          <a:xfrm>
            <a:off x="0" y="2574324"/>
            <a:ext cx="9143999" cy="2569200"/>
          </a:xfrm>
          <a:prstGeom prst="rect">
            <a:avLst/>
          </a:prstGeom>
          <a:noFill/>
          <a:ln>
            <a:noFill/>
          </a:ln>
        </p:spPr>
      </p:pic>
      <p:sp>
        <p:nvSpPr>
          <p:cNvPr id="55" name="Shape 55"/>
          <p:cNvSpPr/>
          <p:nvPr/>
        </p:nvSpPr>
        <p:spPr>
          <a:xfrm>
            <a:off x="0" y="0"/>
            <a:ext cx="9144000" cy="2572500"/>
          </a:xfrm>
          <a:prstGeom prst="rect">
            <a:avLst/>
          </a:prstGeom>
          <a:solidFill>
            <a:srgbClr val="C6DAFC"/>
          </a:solidFill>
          <a:ln>
            <a:noFill/>
          </a:ln>
        </p:spPr>
        <p:txBody>
          <a:bodyPr wrap="square" lIns="91425" tIns="91425" rIns="91425" bIns="91425" anchor="ctr" anchorCtr="0">
            <a:noAutofit/>
          </a:bodyPr>
          <a:lstStyle/>
          <a:p>
            <a:pPr marL="0" lvl="0" indent="0">
              <a:spcBef>
                <a:spcPts val="0"/>
              </a:spcBef>
              <a:buNone/>
            </a:pPr>
            <a:endParaRPr/>
          </a:p>
        </p:txBody>
      </p:sp>
      <p:sp>
        <p:nvSpPr>
          <p:cNvPr id="56" name="Shape 56"/>
          <p:cNvSpPr/>
          <p:nvPr/>
        </p:nvSpPr>
        <p:spPr>
          <a:xfrm rot="-156123">
            <a:off x="2153842" y="1143655"/>
            <a:ext cx="4546388" cy="3211212"/>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wrap="square" lIns="91425" tIns="91425" rIns="91425" bIns="91425" anchor="ctr" anchorCtr="0">
            <a:noAutofit/>
          </a:bodyPr>
          <a:lstStyle/>
          <a:p>
            <a:pPr marL="0" lvl="0" indent="0" rtl="0">
              <a:spcBef>
                <a:spcPts val="0"/>
              </a:spcBef>
              <a:buNone/>
            </a:pPr>
            <a:endParaRPr/>
          </a:p>
        </p:txBody>
      </p:sp>
      <p:sp>
        <p:nvSpPr>
          <p:cNvPr id="57" name="Shape 57"/>
          <p:cNvSpPr/>
          <p:nvPr/>
        </p:nvSpPr>
        <p:spPr>
          <a:xfrm>
            <a:off x="2306212" y="991287"/>
            <a:ext cx="4546500" cy="3211200"/>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wrap="square" lIns="91425" tIns="91425" rIns="91425" bIns="91425" anchor="ctr" anchorCtr="0">
            <a:noAutofit/>
          </a:bodyPr>
          <a:lstStyle/>
          <a:p>
            <a:pPr marL="0" lvl="0" indent="0" rtl="0">
              <a:spcBef>
                <a:spcPts val="0"/>
              </a:spcBef>
              <a:buNone/>
            </a:pPr>
            <a:endParaRPr/>
          </a:p>
        </p:txBody>
      </p:sp>
      <p:grpSp>
        <p:nvGrpSpPr>
          <p:cNvPr id="58" name="Shape 58"/>
          <p:cNvGrpSpPr/>
          <p:nvPr/>
        </p:nvGrpSpPr>
        <p:grpSpPr>
          <a:xfrm rot="-468310">
            <a:off x="2195941" y="816811"/>
            <a:ext cx="4752129" cy="3509874"/>
            <a:chOff x="2163405" y="1008757"/>
            <a:chExt cx="4752300" cy="3510000"/>
          </a:xfrm>
        </p:grpSpPr>
        <p:sp>
          <p:nvSpPr>
            <p:cNvPr id="59" name="Shape 59"/>
            <p:cNvSpPr/>
            <p:nvPr/>
          </p:nvSpPr>
          <p:spPr>
            <a:xfrm rot="231561">
              <a:off x="2266400" y="1158111"/>
              <a:ext cx="4546310" cy="3211293"/>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wrap="square" lIns="91425" tIns="91425" rIns="91425" bIns="91425" anchor="ctr" anchorCtr="0">
              <a:noAutofit/>
            </a:bodyPr>
            <a:lstStyle/>
            <a:p>
              <a:pPr marL="0" lvl="0" indent="0" rtl="0">
                <a:spcBef>
                  <a:spcPts val="0"/>
                </a:spcBef>
                <a:buNone/>
              </a:pPr>
              <a:endParaRPr/>
            </a:p>
          </p:txBody>
        </p:sp>
        <p:sp>
          <p:nvSpPr>
            <p:cNvPr id="60" name="Shape 60"/>
            <p:cNvSpPr txBox="1"/>
            <p:nvPr/>
          </p:nvSpPr>
          <p:spPr>
            <a:xfrm rot="243419">
              <a:off x="2576551" y="1278393"/>
              <a:ext cx="3036108" cy="1279391"/>
            </a:xfrm>
            <a:prstGeom prst="rect">
              <a:avLst/>
            </a:prstGeom>
            <a:noFill/>
            <a:ln>
              <a:noFill/>
            </a:ln>
          </p:spPr>
          <p:txBody>
            <a:bodyPr wrap="square" lIns="91425" tIns="91425" rIns="91425" bIns="91425" anchor="b" anchorCtr="0">
              <a:noAutofit/>
            </a:bodyPr>
            <a:lstStyle/>
            <a:p>
              <a:pPr marL="0" lvl="0" indent="0">
                <a:spcBef>
                  <a:spcPts val="0"/>
                </a:spcBef>
                <a:buNone/>
              </a:pPr>
              <a:r>
                <a:rPr lang="en" sz="3000">
                  <a:solidFill>
                    <a:srgbClr val="434343"/>
                  </a:solidFill>
                  <a:latin typeface="Lato"/>
                  <a:ea typeface="Lato"/>
                  <a:cs typeface="Lato"/>
                  <a:sym typeface="Lato"/>
                </a:rPr>
                <a:t>Music Theory </a:t>
              </a:r>
            </a:p>
            <a:p>
              <a:pPr marL="0" lvl="0" indent="0" rtl="0">
                <a:spcBef>
                  <a:spcPts val="0"/>
                </a:spcBef>
                <a:buNone/>
              </a:pPr>
              <a:r>
                <a:rPr lang="en" sz="3000">
                  <a:solidFill>
                    <a:srgbClr val="434343"/>
                  </a:solidFill>
                  <a:latin typeface="Lato"/>
                  <a:ea typeface="Lato"/>
                  <a:cs typeface="Lato"/>
                  <a:sym typeface="Lato"/>
                </a:rPr>
                <a:t>Chapter 1-Part 1 </a:t>
              </a:r>
            </a:p>
          </p:txBody>
        </p:sp>
        <p:sp>
          <p:nvSpPr>
            <p:cNvPr id="61" name="Shape 61"/>
            <p:cNvSpPr txBox="1"/>
            <p:nvPr/>
          </p:nvSpPr>
          <p:spPr>
            <a:xfrm rot="243112">
              <a:off x="2513234" y="2556448"/>
              <a:ext cx="2649322" cy="638488"/>
            </a:xfrm>
            <a:prstGeom prst="rect">
              <a:avLst/>
            </a:prstGeom>
            <a:noFill/>
            <a:ln>
              <a:noFill/>
            </a:ln>
          </p:spPr>
          <p:txBody>
            <a:bodyPr wrap="square" lIns="91425" tIns="91425" rIns="91425" bIns="91425" anchor="t" anchorCtr="0">
              <a:noAutofit/>
            </a:bodyPr>
            <a:lstStyle/>
            <a:p>
              <a:pPr marL="0" lvl="0" indent="0">
                <a:spcBef>
                  <a:spcPts val="0"/>
                </a:spcBef>
                <a:buNone/>
              </a:pPr>
              <a:r>
                <a:rPr lang="en" sz="1200">
                  <a:solidFill>
                    <a:srgbClr val="999999"/>
                  </a:solidFill>
                  <a:latin typeface="Lato"/>
                  <a:ea typeface="Lato"/>
                  <a:cs typeface="Lato"/>
                  <a:sym typeface="Lato"/>
                </a:rPr>
                <a:t>APMT</a:t>
              </a:r>
            </a:p>
            <a:p>
              <a:pPr marL="0" lvl="0" indent="0" rtl="0">
                <a:spcBef>
                  <a:spcPts val="0"/>
                </a:spcBef>
                <a:buNone/>
              </a:pPr>
              <a:r>
                <a:rPr lang="en" sz="1200">
                  <a:solidFill>
                    <a:srgbClr val="999999"/>
                  </a:solidFill>
                  <a:latin typeface="Lato"/>
                  <a:ea typeface="Lato"/>
                  <a:cs typeface="Lato"/>
                  <a:sym typeface="Lato"/>
                </a:rPr>
                <a:t>Hunter Mason</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65"/>
        <p:cNvGrpSpPr/>
        <p:nvPr/>
      </p:nvGrpSpPr>
      <p:grpSpPr>
        <a:xfrm>
          <a:off x="0" y="0"/>
          <a:ext cx="0" cy="0"/>
          <a:chOff x="0" y="0"/>
          <a:chExt cx="0" cy="0"/>
        </a:xfrm>
      </p:grpSpPr>
      <p:pic>
        <p:nvPicPr>
          <p:cNvPr id="66" name="Shape 66"/>
          <p:cNvPicPr preferRelativeResize="0"/>
          <p:nvPr/>
        </p:nvPicPr>
        <p:blipFill rotWithShape="1">
          <a:blip r:embed="rId3">
            <a:alphaModFix/>
          </a:blip>
          <a:srcRect t="60663"/>
          <a:stretch/>
        </p:blipFill>
        <p:spPr>
          <a:xfrm>
            <a:off x="0" y="2574324"/>
            <a:ext cx="9143999" cy="2569200"/>
          </a:xfrm>
          <a:prstGeom prst="rect">
            <a:avLst/>
          </a:prstGeom>
          <a:noFill/>
          <a:ln>
            <a:noFill/>
          </a:ln>
        </p:spPr>
      </p:pic>
      <p:sp>
        <p:nvSpPr>
          <p:cNvPr id="67" name="Shape 67"/>
          <p:cNvSpPr/>
          <p:nvPr/>
        </p:nvSpPr>
        <p:spPr>
          <a:xfrm rot="-5639218">
            <a:off x="1421429" y="3058906"/>
            <a:ext cx="2023597" cy="1477188"/>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wrap="square" lIns="91425" tIns="91425" rIns="91425" bIns="91425" anchor="ctr" anchorCtr="0">
            <a:noAutofit/>
          </a:bodyPr>
          <a:lstStyle/>
          <a:p>
            <a:pPr marL="0" lvl="0" indent="0" rtl="0">
              <a:spcBef>
                <a:spcPts val="0"/>
              </a:spcBef>
              <a:buNone/>
            </a:pPr>
            <a:endParaRPr/>
          </a:p>
        </p:txBody>
      </p:sp>
      <p:sp>
        <p:nvSpPr>
          <p:cNvPr id="68" name="Shape 68"/>
          <p:cNvSpPr/>
          <p:nvPr/>
        </p:nvSpPr>
        <p:spPr>
          <a:xfrm>
            <a:off x="0" y="0"/>
            <a:ext cx="9144000" cy="2569200"/>
          </a:xfrm>
          <a:prstGeom prst="rect">
            <a:avLst/>
          </a:prstGeom>
          <a:solidFill>
            <a:srgbClr val="FADA80"/>
          </a:solidFill>
          <a:ln>
            <a:noFill/>
          </a:ln>
        </p:spPr>
        <p:txBody>
          <a:bodyPr wrap="square" lIns="91425" tIns="91425" rIns="91425" bIns="91425" anchor="ctr" anchorCtr="0">
            <a:noAutofit/>
          </a:bodyPr>
          <a:lstStyle/>
          <a:p>
            <a:pPr marL="0" lvl="0" indent="0">
              <a:spcBef>
                <a:spcPts val="0"/>
              </a:spcBef>
              <a:buNone/>
            </a:pPr>
            <a:endParaRPr/>
          </a:p>
        </p:txBody>
      </p:sp>
      <p:grpSp>
        <p:nvGrpSpPr>
          <p:cNvPr id="69" name="Shape 69"/>
          <p:cNvGrpSpPr/>
          <p:nvPr/>
        </p:nvGrpSpPr>
        <p:grpSpPr>
          <a:xfrm>
            <a:off x="1624868" y="2728831"/>
            <a:ext cx="1608000" cy="2133300"/>
            <a:chOff x="1454311" y="2323460"/>
            <a:chExt cx="1608000" cy="2133300"/>
          </a:xfrm>
        </p:grpSpPr>
        <p:sp>
          <p:nvSpPr>
            <p:cNvPr id="70" name="Shape 70"/>
            <p:cNvSpPr/>
            <p:nvPr/>
          </p:nvSpPr>
          <p:spPr>
            <a:xfrm rot="-237893">
              <a:off x="1522901" y="2371877"/>
              <a:ext cx="1470820" cy="2036466"/>
            </a:xfrm>
            <a:prstGeom prst="rect">
              <a:avLst/>
            </a:prstGeom>
            <a:solidFill>
              <a:srgbClr val="008FFF"/>
            </a:solidFill>
            <a:ln>
              <a:noFill/>
            </a:ln>
          </p:spPr>
          <p:txBody>
            <a:bodyPr wrap="square" lIns="91425" tIns="91425" rIns="91425" bIns="91425" anchor="ctr" anchorCtr="0">
              <a:noAutofit/>
            </a:bodyPr>
            <a:lstStyle/>
            <a:p>
              <a:pPr marL="0" lvl="0" indent="0" rtl="0">
                <a:spcBef>
                  <a:spcPts val="0"/>
                </a:spcBef>
                <a:buNone/>
              </a:pPr>
              <a:endParaRPr/>
            </a:p>
            <a:p>
              <a:pPr marL="0" lvl="0" indent="0" rtl="0">
                <a:spcBef>
                  <a:spcPts val="0"/>
                </a:spcBef>
                <a:buNone/>
              </a:pPr>
              <a:endParaRPr/>
            </a:p>
          </p:txBody>
        </p:sp>
        <p:sp>
          <p:nvSpPr>
            <p:cNvPr id="71" name="Shape 71"/>
            <p:cNvSpPr txBox="1"/>
            <p:nvPr/>
          </p:nvSpPr>
          <p:spPr>
            <a:xfrm rot="-237255">
              <a:off x="1697120" y="2528983"/>
              <a:ext cx="1174596" cy="1749582"/>
            </a:xfrm>
            <a:prstGeom prst="rect">
              <a:avLst/>
            </a:prstGeom>
            <a:noFill/>
            <a:ln>
              <a:noFill/>
            </a:ln>
          </p:spPr>
          <p:txBody>
            <a:bodyPr wrap="square" lIns="91425" tIns="91425" rIns="91425" bIns="91425" anchor="t" anchorCtr="0">
              <a:noAutofit/>
            </a:bodyPr>
            <a:lstStyle/>
            <a:p>
              <a:pPr marL="0" lvl="0" indent="0" rtl="0">
                <a:spcBef>
                  <a:spcPts val="0"/>
                </a:spcBef>
                <a:buNone/>
              </a:pPr>
              <a:r>
                <a:rPr lang="en" sz="1300" b="1">
                  <a:solidFill>
                    <a:srgbClr val="FFFFFF"/>
                  </a:solidFill>
                </a:rPr>
                <a:t>Pitch: Letter Names</a:t>
              </a:r>
            </a:p>
            <a:p>
              <a:pPr marL="0" lvl="0" indent="0" rtl="0">
                <a:lnSpc>
                  <a:spcPct val="115000"/>
                </a:lnSpc>
                <a:spcBef>
                  <a:spcPts val="0"/>
                </a:spcBef>
                <a:buNone/>
              </a:pPr>
              <a:endParaRPr sz="700">
                <a:solidFill>
                  <a:srgbClr val="FFFFFF"/>
                </a:solidFill>
              </a:endParaRPr>
            </a:p>
            <a:p>
              <a:pPr marL="0" lvl="0" indent="0" rtl="0">
                <a:lnSpc>
                  <a:spcPct val="115000"/>
                </a:lnSpc>
                <a:spcBef>
                  <a:spcPts val="0"/>
                </a:spcBef>
                <a:buNone/>
              </a:pPr>
              <a:r>
                <a:rPr lang="en" sz="1100">
                  <a:solidFill>
                    <a:srgbClr val="D9F0FF"/>
                  </a:solidFill>
                </a:rPr>
                <a:t>Musical notes are named with the first seven letters of the alphabet.</a:t>
              </a:r>
            </a:p>
          </p:txBody>
        </p:sp>
      </p:grpSp>
      <p:sp>
        <p:nvSpPr>
          <p:cNvPr id="72" name="Shape 72"/>
          <p:cNvSpPr txBox="1"/>
          <p:nvPr/>
        </p:nvSpPr>
        <p:spPr>
          <a:xfrm>
            <a:off x="3827050" y="1585625"/>
            <a:ext cx="2818800" cy="328800"/>
          </a:xfrm>
          <a:prstGeom prst="rect">
            <a:avLst/>
          </a:prstGeom>
          <a:noFill/>
          <a:ln>
            <a:noFill/>
          </a:ln>
        </p:spPr>
        <p:txBody>
          <a:bodyPr wrap="square" lIns="91425" tIns="91425" rIns="91425" bIns="91425" anchor="t" anchorCtr="0">
            <a:noAutofit/>
          </a:bodyPr>
          <a:lstStyle/>
          <a:p>
            <a:pPr marL="0" lvl="0" indent="0" rtl="0">
              <a:spcBef>
                <a:spcPts val="0"/>
              </a:spcBef>
              <a:buNone/>
            </a:pPr>
            <a:endParaRPr/>
          </a:p>
        </p:txBody>
      </p:sp>
      <p:sp>
        <p:nvSpPr>
          <p:cNvPr id="73" name="Shape 73"/>
          <p:cNvSpPr/>
          <p:nvPr/>
        </p:nvSpPr>
        <p:spPr>
          <a:xfrm rot="-5639455">
            <a:off x="2474094" y="1079628"/>
            <a:ext cx="4196205" cy="2963474"/>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wrap="square" lIns="91425" tIns="91425" rIns="91425" bIns="91425" anchor="ctr" anchorCtr="0">
            <a:noAutofit/>
          </a:bodyPr>
          <a:lstStyle/>
          <a:p>
            <a:pPr marL="0" lvl="0" indent="0" rtl="0">
              <a:spcBef>
                <a:spcPts val="0"/>
              </a:spcBef>
              <a:buNone/>
            </a:pPr>
            <a:endParaRPr/>
          </a:p>
        </p:txBody>
      </p:sp>
      <p:pic>
        <p:nvPicPr>
          <p:cNvPr id="74" name="Shape 74" title="Placeholder image of a dog"/>
          <p:cNvPicPr preferRelativeResize="0"/>
          <p:nvPr/>
        </p:nvPicPr>
        <p:blipFill rotWithShape="1">
          <a:blip r:embed="rId4">
            <a:alphaModFix/>
          </a:blip>
          <a:srcRect l="26114" r="26118"/>
          <a:stretch/>
        </p:blipFill>
        <p:spPr>
          <a:xfrm rot="-239460">
            <a:off x="3382113" y="765806"/>
            <a:ext cx="2359361" cy="3292883"/>
          </a:xfrm>
          <a:prstGeom prst="rect">
            <a:avLst/>
          </a:prstGeom>
          <a:noFill/>
          <a:ln w="9525" cap="flat" cmpd="sng">
            <a:solidFill>
              <a:srgbClr val="EFEFEF"/>
            </a:solidFill>
            <a:prstDash val="solid"/>
            <a:round/>
            <a:headEnd type="none" w="med" len="med"/>
            <a:tailEnd type="none" w="med" len="med"/>
          </a:ln>
        </p:spPr>
      </p:pic>
      <p:sp>
        <p:nvSpPr>
          <p:cNvPr id="75" name="Shape 75"/>
          <p:cNvSpPr txBox="1"/>
          <p:nvPr/>
        </p:nvSpPr>
        <p:spPr>
          <a:xfrm rot="-239455">
            <a:off x="3287182" y="4065885"/>
            <a:ext cx="2818870" cy="557714"/>
          </a:xfrm>
          <a:prstGeom prst="rect">
            <a:avLst/>
          </a:prstGeom>
          <a:noFill/>
          <a:ln>
            <a:noFill/>
          </a:ln>
        </p:spPr>
        <p:txBody>
          <a:bodyPr wrap="square" lIns="91425" tIns="91425" rIns="91425" bIns="91425" anchor="ctr" anchorCtr="0">
            <a:noAutofit/>
          </a:bodyPr>
          <a:lstStyle/>
          <a:p>
            <a:pPr marL="0" lvl="0" indent="0" algn="ctr" rtl="0">
              <a:spcBef>
                <a:spcPts val="0"/>
              </a:spcBef>
              <a:buNone/>
            </a:pPr>
            <a:r>
              <a:rPr lang="en" sz="1800">
                <a:solidFill>
                  <a:srgbClr val="434343"/>
                </a:solidFill>
                <a:latin typeface="Lato"/>
                <a:ea typeface="Lato"/>
                <a:cs typeface="Lato"/>
                <a:sym typeface="Lato"/>
              </a:rPr>
              <a:t>A-B-C-D-E-F-G-A</a:t>
            </a:r>
          </a:p>
        </p:txBody>
      </p:sp>
      <p:pic>
        <p:nvPicPr>
          <p:cNvPr id="76" name="Shape 76"/>
          <p:cNvPicPr preferRelativeResize="0"/>
          <p:nvPr/>
        </p:nvPicPr>
        <p:blipFill>
          <a:blip r:embed="rId5">
            <a:alphaModFix/>
          </a:blip>
          <a:stretch>
            <a:fillRect/>
          </a:stretch>
        </p:blipFill>
        <p:spPr>
          <a:xfrm rot="-244381">
            <a:off x="3482811" y="871707"/>
            <a:ext cx="2178764" cy="3081093"/>
          </a:xfrm>
          <a:prstGeom prst="rect">
            <a:avLst/>
          </a:prstGeom>
          <a:noFill/>
          <a:ln w="9525" cap="flat" cmpd="sng">
            <a:solidFill>
              <a:srgbClr val="EFEFEF"/>
            </a:solidFill>
            <a:prstDash val="solid"/>
            <a:round/>
            <a:headEnd type="none" w="med" len="med"/>
            <a:tailEnd type="none" w="med" len="med"/>
          </a:ln>
        </p:spPr>
      </p:pic>
      <p:sp>
        <p:nvSpPr>
          <p:cNvPr id="77" name="Shape 77"/>
          <p:cNvSpPr txBox="1"/>
          <p:nvPr/>
        </p:nvSpPr>
        <p:spPr>
          <a:xfrm>
            <a:off x="1717725" y="3084550"/>
            <a:ext cx="5319000" cy="620400"/>
          </a:xfrm>
          <a:prstGeom prst="rect">
            <a:avLst/>
          </a:prstGeom>
          <a:noFill/>
          <a:ln>
            <a:noFill/>
          </a:ln>
        </p:spPr>
        <p:txBody>
          <a:bodyPr wrap="square" lIns="91425" tIns="91425" rIns="91425" bIns="91425" anchor="t" anchorCtr="0">
            <a:noAutofit/>
          </a:bodyPr>
          <a:lstStyle/>
          <a:p>
            <a:pPr marL="0" lvl="0" indent="0">
              <a:spcBef>
                <a:spcPts val="0"/>
              </a:spcBef>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81"/>
        <p:cNvGrpSpPr/>
        <p:nvPr/>
      </p:nvGrpSpPr>
      <p:grpSpPr>
        <a:xfrm>
          <a:off x="0" y="0"/>
          <a:ext cx="0" cy="0"/>
          <a:chOff x="0" y="0"/>
          <a:chExt cx="0" cy="0"/>
        </a:xfrm>
      </p:grpSpPr>
      <p:pic>
        <p:nvPicPr>
          <p:cNvPr id="82" name="Shape 82"/>
          <p:cNvPicPr preferRelativeResize="0"/>
          <p:nvPr/>
        </p:nvPicPr>
        <p:blipFill rotWithShape="1">
          <a:blip r:embed="rId3">
            <a:alphaModFix/>
          </a:blip>
          <a:srcRect t="60663"/>
          <a:stretch/>
        </p:blipFill>
        <p:spPr>
          <a:xfrm>
            <a:off x="0" y="2574324"/>
            <a:ext cx="9143999" cy="2569200"/>
          </a:xfrm>
          <a:prstGeom prst="rect">
            <a:avLst/>
          </a:prstGeom>
          <a:noFill/>
          <a:ln>
            <a:noFill/>
          </a:ln>
        </p:spPr>
      </p:pic>
      <p:sp>
        <p:nvSpPr>
          <p:cNvPr id="83" name="Shape 83"/>
          <p:cNvSpPr/>
          <p:nvPr/>
        </p:nvSpPr>
        <p:spPr>
          <a:xfrm>
            <a:off x="0" y="0"/>
            <a:ext cx="9144000" cy="2569200"/>
          </a:xfrm>
          <a:prstGeom prst="rect">
            <a:avLst/>
          </a:prstGeom>
          <a:solidFill>
            <a:srgbClr val="F4C7C3"/>
          </a:solidFill>
          <a:ln>
            <a:noFill/>
          </a:ln>
        </p:spPr>
        <p:txBody>
          <a:bodyPr wrap="square" lIns="91425" tIns="91425" rIns="91425" bIns="91425" anchor="ctr" anchorCtr="0">
            <a:noAutofit/>
          </a:bodyPr>
          <a:lstStyle/>
          <a:p>
            <a:pPr marL="0" lvl="0" indent="0">
              <a:spcBef>
                <a:spcPts val="0"/>
              </a:spcBef>
              <a:buNone/>
            </a:pPr>
            <a:endParaRPr/>
          </a:p>
        </p:txBody>
      </p:sp>
      <p:sp>
        <p:nvSpPr>
          <p:cNvPr id="84" name="Shape 84"/>
          <p:cNvSpPr txBox="1"/>
          <p:nvPr/>
        </p:nvSpPr>
        <p:spPr>
          <a:xfrm>
            <a:off x="3827050" y="1585625"/>
            <a:ext cx="2818800" cy="328800"/>
          </a:xfrm>
          <a:prstGeom prst="rect">
            <a:avLst/>
          </a:prstGeom>
          <a:noFill/>
          <a:ln>
            <a:noFill/>
          </a:ln>
        </p:spPr>
        <p:txBody>
          <a:bodyPr wrap="square" lIns="91425" tIns="91425" rIns="91425" bIns="91425" anchor="t" anchorCtr="0">
            <a:noAutofit/>
          </a:bodyPr>
          <a:lstStyle/>
          <a:p>
            <a:pPr marL="0" lvl="0" indent="0" rtl="0">
              <a:spcBef>
                <a:spcPts val="0"/>
              </a:spcBef>
              <a:buNone/>
            </a:pPr>
            <a:endParaRPr/>
          </a:p>
        </p:txBody>
      </p:sp>
      <p:sp>
        <p:nvSpPr>
          <p:cNvPr id="85" name="Shape 85"/>
          <p:cNvSpPr/>
          <p:nvPr/>
        </p:nvSpPr>
        <p:spPr>
          <a:xfrm rot="-5641820">
            <a:off x="3978953" y="17650"/>
            <a:ext cx="3389081" cy="5156251"/>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wrap="square" lIns="91425" tIns="91425" rIns="91425" bIns="91425" anchor="ctr" anchorCtr="0">
            <a:noAutofit/>
          </a:bodyPr>
          <a:lstStyle/>
          <a:p>
            <a:pPr marL="0" lvl="0" indent="0" rtl="0">
              <a:spcBef>
                <a:spcPts val="0"/>
              </a:spcBef>
              <a:buNone/>
            </a:pPr>
            <a:endParaRPr/>
          </a:p>
        </p:txBody>
      </p:sp>
      <p:sp>
        <p:nvSpPr>
          <p:cNvPr id="86" name="Shape 86"/>
          <p:cNvSpPr/>
          <p:nvPr/>
        </p:nvSpPr>
        <p:spPr>
          <a:xfrm rot="-5639218">
            <a:off x="1328554" y="1907831"/>
            <a:ext cx="2023597" cy="1477188"/>
          </a:xfrm>
          <a:prstGeom prst="roundRect">
            <a:avLst>
              <a:gd name="adj" fmla="val 0"/>
            </a:avLst>
          </a:prstGeom>
          <a:solidFill>
            <a:srgbClr val="008FFF"/>
          </a:solidFill>
          <a:ln>
            <a:noFill/>
          </a:ln>
          <a:effectLst>
            <a:outerShdw blurRad="228600" dist="50800" dir="5400000" algn="tl" rotWithShape="0">
              <a:srgbClr val="000000">
                <a:alpha val="54900"/>
              </a:srgbClr>
            </a:outerShdw>
          </a:effectLst>
        </p:spPr>
        <p:txBody>
          <a:bodyPr wrap="square" lIns="91425" tIns="91425" rIns="91425" bIns="91425" anchor="ctr" anchorCtr="0">
            <a:noAutofit/>
          </a:bodyPr>
          <a:lstStyle/>
          <a:p>
            <a:pPr marL="0" lvl="0" indent="0" rtl="0">
              <a:spcBef>
                <a:spcPts val="0"/>
              </a:spcBef>
              <a:buNone/>
            </a:pPr>
            <a:endParaRPr/>
          </a:p>
        </p:txBody>
      </p:sp>
      <p:sp>
        <p:nvSpPr>
          <p:cNvPr id="87" name="Shape 87"/>
          <p:cNvSpPr txBox="1"/>
          <p:nvPr/>
        </p:nvSpPr>
        <p:spPr>
          <a:xfrm rot="-237210">
            <a:off x="1712728" y="1627219"/>
            <a:ext cx="1279244" cy="2096613"/>
          </a:xfrm>
          <a:prstGeom prst="rect">
            <a:avLst/>
          </a:prstGeom>
          <a:noFill/>
          <a:ln>
            <a:noFill/>
          </a:ln>
        </p:spPr>
        <p:txBody>
          <a:bodyPr wrap="square" lIns="91425" tIns="91425" rIns="91425" bIns="91425" anchor="t" anchorCtr="0">
            <a:noAutofit/>
          </a:bodyPr>
          <a:lstStyle/>
          <a:p>
            <a:pPr marL="0" lvl="0" indent="0">
              <a:spcBef>
                <a:spcPts val="0"/>
              </a:spcBef>
              <a:buNone/>
            </a:pPr>
            <a:r>
              <a:rPr lang="en" sz="1300" b="1">
                <a:solidFill>
                  <a:srgbClr val="FFFFFF"/>
                </a:solidFill>
              </a:rPr>
              <a:t>Pitch Class </a:t>
            </a:r>
          </a:p>
          <a:p>
            <a:pPr marL="0" lvl="0" indent="0" rtl="0">
              <a:spcBef>
                <a:spcPts val="0"/>
              </a:spcBef>
              <a:buNone/>
            </a:pPr>
            <a:r>
              <a:rPr lang="en" sz="1000">
                <a:solidFill>
                  <a:srgbClr val="D9F0FF"/>
                </a:solidFill>
              </a:rPr>
              <a:t>As the musical alphabet repeats a letter every eighth position to form octaves, you also form a pitch class. A pitch class refers to every instance within an octave where a certain pitch. occurs.</a:t>
            </a:r>
          </a:p>
        </p:txBody>
      </p:sp>
      <p:pic>
        <p:nvPicPr>
          <p:cNvPr id="88" name="Shape 88"/>
          <p:cNvPicPr preferRelativeResize="0"/>
          <p:nvPr/>
        </p:nvPicPr>
        <p:blipFill>
          <a:blip r:embed="rId4">
            <a:alphaModFix/>
          </a:blip>
          <a:stretch>
            <a:fillRect/>
          </a:stretch>
        </p:blipFill>
        <p:spPr>
          <a:xfrm rot="-265419">
            <a:off x="3240475" y="1219487"/>
            <a:ext cx="4772675" cy="2600327"/>
          </a:xfrm>
          <a:prstGeom prst="rect">
            <a:avLst/>
          </a:prstGeom>
          <a:noFill/>
          <a:ln>
            <a:noFill/>
          </a:ln>
          <a:effectLst>
            <a:outerShdw blurRad="228600" dist="50800" dir="5400000" algn="tl" rotWithShape="0">
              <a:srgbClr val="000000">
                <a:alpha val="549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92"/>
        <p:cNvGrpSpPr/>
        <p:nvPr/>
      </p:nvGrpSpPr>
      <p:grpSpPr>
        <a:xfrm>
          <a:off x="0" y="0"/>
          <a:ext cx="0" cy="0"/>
          <a:chOff x="0" y="0"/>
          <a:chExt cx="0" cy="0"/>
        </a:xfrm>
      </p:grpSpPr>
      <p:pic>
        <p:nvPicPr>
          <p:cNvPr id="93" name="Shape 93"/>
          <p:cNvPicPr preferRelativeResize="0"/>
          <p:nvPr/>
        </p:nvPicPr>
        <p:blipFill rotWithShape="1">
          <a:blip r:embed="rId3">
            <a:alphaModFix/>
          </a:blip>
          <a:srcRect t="60663"/>
          <a:stretch/>
        </p:blipFill>
        <p:spPr>
          <a:xfrm>
            <a:off x="0" y="2574324"/>
            <a:ext cx="9143999" cy="2569200"/>
          </a:xfrm>
          <a:prstGeom prst="rect">
            <a:avLst/>
          </a:prstGeom>
          <a:noFill/>
          <a:ln>
            <a:noFill/>
          </a:ln>
        </p:spPr>
      </p:pic>
      <p:sp>
        <p:nvSpPr>
          <p:cNvPr id="94" name="Shape 94"/>
          <p:cNvSpPr/>
          <p:nvPr/>
        </p:nvSpPr>
        <p:spPr>
          <a:xfrm>
            <a:off x="0" y="0"/>
            <a:ext cx="9144000" cy="2569200"/>
          </a:xfrm>
          <a:prstGeom prst="rect">
            <a:avLst/>
          </a:prstGeom>
          <a:solidFill>
            <a:srgbClr val="F4C7C3"/>
          </a:solidFill>
          <a:ln>
            <a:noFill/>
          </a:ln>
        </p:spPr>
        <p:txBody>
          <a:bodyPr wrap="square" lIns="91425" tIns="91425" rIns="91425" bIns="91425" anchor="ctr" anchorCtr="0">
            <a:noAutofit/>
          </a:bodyPr>
          <a:lstStyle/>
          <a:p>
            <a:pPr marL="0" lvl="0" indent="0">
              <a:spcBef>
                <a:spcPts val="0"/>
              </a:spcBef>
              <a:buNone/>
            </a:pPr>
            <a:endParaRPr/>
          </a:p>
        </p:txBody>
      </p:sp>
      <p:sp>
        <p:nvSpPr>
          <p:cNvPr id="95" name="Shape 95"/>
          <p:cNvSpPr txBox="1"/>
          <p:nvPr/>
        </p:nvSpPr>
        <p:spPr>
          <a:xfrm>
            <a:off x="3827050" y="1585625"/>
            <a:ext cx="2818800" cy="328800"/>
          </a:xfrm>
          <a:prstGeom prst="rect">
            <a:avLst/>
          </a:prstGeom>
          <a:noFill/>
          <a:ln>
            <a:noFill/>
          </a:ln>
        </p:spPr>
        <p:txBody>
          <a:bodyPr wrap="square" lIns="91425" tIns="91425" rIns="91425" bIns="91425" anchor="t" anchorCtr="0">
            <a:noAutofit/>
          </a:bodyPr>
          <a:lstStyle/>
          <a:p>
            <a:pPr marL="0" lvl="0" indent="0" rtl="0">
              <a:spcBef>
                <a:spcPts val="0"/>
              </a:spcBef>
              <a:buNone/>
            </a:pPr>
            <a:endParaRPr/>
          </a:p>
        </p:txBody>
      </p:sp>
      <p:grpSp>
        <p:nvGrpSpPr>
          <p:cNvPr id="96" name="Shape 96"/>
          <p:cNvGrpSpPr/>
          <p:nvPr/>
        </p:nvGrpSpPr>
        <p:grpSpPr>
          <a:xfrm rot="5400000">
            <a:off x="3267461" y="-1094819"/>
            <a:ext cx="2979750" cy="5962238"/>
            <a:chOff x="3090300" y="463425"/>
            <a:chExt cx="2979750" cy="4196100"/>
          </a:xfrm>
        </p:grpSpPr>
        <p:sp>
          <p:nvSpPr>
            <p:cNvPr id="97" name="Shape 97"/>
            <p:cNvSpPr/>
            <p:nvPr/>
          </p:nvSpPr>
          <p:spPr>
            <a:xfrm rot="-5400000">
              <a:off x="2473950" y="1079775"/>
              <a:ext cx="4196100" cy="2963400"/>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wrap="square" lIns="91425" tIns="91425" rIns="91425" bIns="91425" anchor="ctr" anchorCtr="0">
              <a:noAutofit/>
            </a:bodyPr>
            <a:lstStyle/>
            <a:p>
              <a:pPr marL="0" lvl="0" indent="0" rtl="0">
                <a:spcBef>
                  <a:spcPts val="0"/>
                </a:spcBef>
                <a:buNone/>
              </a:pPr>
              <a:endParaRPr/>
            </a:p>
          </p:txBody>
        </p:sp>
        <p:sp>
          <p:nvSpPr>
            <p:cNvPr id="98" name="Shape 98"/>
            <p:cNvSpPr txBox="1"/>
            <p:nvPr/>
          </p:nvSpPr>
          <p:spPr>
            <a:xfrm rot="-5400000">
              <a:off x="4381800" y="2282618"/>
              <a:ext cx="2818800" cy="557700"/>
            </a:xfrm>
            <a:prstGeom prst="rect">
              <a:avLst/>
            </a:prstGeom>
            <a:noFill/>
            <a:ln>
              <a:noFill/>
            </a:ln>
          </p:spPr>
          <p:txBody>
            <a:bodyPr wrap="square" lIns="91425" tIns="91425" rIns="91425" bIns="91425" anchor="ctr" anchorCtr="0">
              <a:noAutofit/>
            </a:bodyPr>
            <a:lstStyle/>
            <a:p>
              <a:pPr marL="0" lvl="0" indent="0" algn="ctr" rtl="0">
                <a:spcBef>
                  <a:spcPts val="0"/>
                </a:spcBef>
                <a:buNone/>
              </a:pPr>
              <a:r>
                <a:rPr lang="en" sz="1800">
                  <a:solidFill>
                    <a:srgbClr val="434343"/>
                  </a:solidFill>
                  <a:latin typeface="Lato"/>
                  <a:ea typeface="Lato"/>
                  <a:cs typeface="Lato"/>
                  <a:sym typeface="Lato"/>
                </a:rPr>
                <a:t>Piano Keys</a:t>
              </a:r>
            </a:p>
          </p:txBody>
        </p:sp>
      </p:grpSp>
      <p:sp>
        <p:nvSpPr>
          <p:cNvPr id="99" name="Shape 99"/>
          <p:cNvSpPr/>
          <p:nvPr/>
        </p:nvSpPr>
        <p:spPr>
          <a:xfrm rot="-5136416">
            <a:off x="-119612" y="604243"/>
            <a:ext cx="2107091" cy="1528508"/>
          </a:xfrm>
          <a:prstGeom prst="roundRect">
            <a:avLst>
              <a:gd name="adj" fmla="val 0"/>
            </a:avLst>
          </a:prstGeom>
          <a:solidFill>
            <a:srgbClr val="008FFF"/>
          </a:solidFill>
          <a:ln>
            <a:noFill/>
          </a:ln>
          <a:effectLst>
            <a:outerShdw blurRad="228600" dist="50800" dir="5400000" algn="tl" rotWithShape="0">
              <a:srgbClr val="000000">
                <a:alpha val="54900"/>
              </a:srgbClr>
            </a:outerShdw>
          </a:effectLst>
        </p:spPr>
        <p:txBody>
          <a:bodyPr wrap="square" lIns="91425" tIns="91425" rIns="91425" bIns="91425" anchor="ctr" anchorCtr="0">
            <a:noAutofit/>
          </a:bodyPr>
          <a:lstStyle/>
          <a:p>
            <a:pPr marL="0" lvl="0" indent="0" rtl="0">
              <a:spcBef>
                <a:spcPts val="0"/>
              </a:spcBef>
              <a:buNone/>
            </a:pPr>
            <a:endParaRPr/>
          </a:p>
        </p:txBody>
      </p:sp>
      <p:sp>
        <p:nvSpPr>
          <p:cNvPr id="100" name="Shape 100"/>
          <p:cNvSpPr txBox="1"/>
          <p:nvPr/>
        </p:nvSpPr>
        <p:spPr>
          <a:xfrm rot="260414">
            <a:off x="212452" y="236103"/>
            <a:ext cx="1442938" cy="2097014"/>
          </a:xfrm>
          <a:prstGeom prst="rect">
            <a:avLst/>
          </a:prstGeom>
          <a:noFill/>
          <a:ln>
            <a:noFill/>
          </a:ln>
        </p:spPr>
        <p:txBody>
          <a:bodyPr wrap="square" lIns="91425" tIns="91425" rIns="91425" bIns="91425" anchor="t" anchorCtr="0">
            <a:noAutofit/>
          </a:bodyPr>
          <a:lstStyle/>
          <a:p>
            <a:pPr marL="0" lvl="0" indent="0" rtl="0">
              <a:spcBef>
                <a:spcPts val="0"/>
              </a:spcBef>
              <a:buNone/>
            </a:pPr>
            <a:r>
              <a:rPr lang="en" sz="1300" b="1">
                <a:solidFill>
                  <a:srgbClr val="FFFFFF"/>
                </a:solidFill>
              </a:rPr>
              <a:t>Piano Keys </a:t>
            </a:r>
          </a:p>
          <a:p>
            <a:pPr marL="0" lvl="0" indent="0" rtl="0">
              <a:spcBef>
                <a:spcPts val="0"/>
              </a:spcBef>
              <a:buNone/>
            </a:pPr>
            <a:r>
              <a:rPr lang="en" sz="1000">
                <a:solidFill>
                  <a:srgbClr val="D9F0FF"/>
                </a:solidFill>
              </a:rPr>
              <a:t>Each white key on the piano corresponds to a letter in the musical alphabet. The black keys are named in relation to the white keys beside them. For example, a C# is the black key to the right of the C key, and a Bb is the black key to the left of the B key.</a:t>
            </a:r>
          </a:p>
        </p:txBody>
      </p:sp>
      <p:pic>
        <p:nvPicPr>
          <p:cNvPr id="101" name="Shape 101"/>
          <p:cNvPicPr preferRelativeResize="0"/>
          <p:nvPr/>
        </p:nvPicPr>
        <p:blipFill>
          <a:blip r:embed="rId4">
            <a:alphaModFix/>
          </a:blip>
          <a:stretch>
            <a:fillRect/>
          </a:stretch>
        </p:blipFill>
        <p:spPr>
          <a:xfrm>
            <a:off x="1874700" y="486975"/>
            <a:ext cx="5660624" cy="2412875"/>
          </a:xfrm>
          <a:prstGeom prst="rect">
            <a:avLst/>
          </a:prstGeom>
          <a:noFill/>
          <a:ln>
            <a:noFill/>
          </a:ln>
        </p:spPr>
      </p:pic>
      <p:sp>
        <p:nvSpPr>
          <p:cNvPr id="102" name="Shape 102"/>
          <p:cNvSpPr/>
          <p:nvPr/>
        </p:nvSpPr>
        <p:spPr>
          <a:xfrm rot="10799511">
            <a:off x="2334678" y="3376299"/>
            <a:ext cx="2107200" cy="1528500"/>
          </a:xfrm>
          <a:prstGeom prst="roundRect">
            <a:avLst>
              <a:gd name="adj" fmla="val 0"/>
            </a:avLst>
          </a:prstGeom>
          <a:solidFill>
            <a:srgbClr val="008FFF"/>
          </a:solidFill>
          <a:ln>
            <a:noFill/>
          </a:ln>
          <a:effectLst>
            <a:outerShdw blurRad="228600" dist="50800" dir="5400000" algn="tl" rotWithShape="0">
              <a:srgbClr val="000000">
                <a:alpha val="54900"/>
              </a:srgbClr>
            </a:outerShdw>
          </a:effectLst>
        </p:spPr>
        <p:txBody>
          <a:bodyPr wrap="square" lIns="91425" tIns="91425" rIns="91425" bIns="91425" anchor="ctr" anchorCtr="0">
            <a:noAutofit/>
          </a:bodyPr>
          <a:lstStyle/>
          <a:p>
            <a:pPr marL="0" lvl="0" indent="-69850" rtl="0">
              <a:spcBef>
                <a:spcPts val="0"/>
              </a:spcBef>
              <a:buClr>
                <a:srgbClr val="000000"/>
              </a:buClr>
              <a:buSzPts val="1100"/>
              <a:buFont typeface="Arial"/>
              <a:buNone/>
            </a:pPr>
            <a:endParaRPr/>
          </a:p>
        </p:txBody>
      </p:sp>
      <p:sp>
        <p:nvSpPr>
          <p:cNvPr id="103" name="Shape 103"/>
          <p:cNvSpPr txBox="1"/>
          <p:nvPr/>
        </p:nvSpPr>
        <p:spPr>
          <a:xfrm>
            <a:off x="2390025" y="3376150"/>
            <a:ext cx="1996500" cy="1332000"/>
          </a:xfrm>
          <a:prstGeom prst="rect">
            <a:avLst/>
          </a:prstGeom>
          <a:noFill/>
          <a:ln>
            <a:noFill/>
          </a:ln>
        </p:spPr>
        <p:txBody>
          <a:bodyPr wrap="square" lIns="91425" tIns="91425" rIns="91425" bIns="91425" anchor="t" anchorCtr="0">
            <a:noAutofit/>
          </a:bodyPr>
          <a:lstStyle/>
          <a:p>
            <a:pPr marL="0" lvl="0" indent="0" rtl="0">
              <a:spcBef>
                <a:spcPts val="0"/>
              </a:spcBef>
              <a:buNone/>
            </a:pPr>
            <a:r>
              <a:rPr lang="en" sz="1300" b="1">
                <a:solidFill>
                  <a:srgbClr val="FFFFFF"/>
                </a:solidFill>
              </a:rPr>
              <a:t>Enharmonics</a:t>
            </a:r>
          </a:p>
          <a:p>
            <a:pPr marL="0" lvl="0" indent="0" rtl="0">
              <a:spcBef>
                <a:spcPts val="0"/>
              </a:spcBef>
              <a:buNone/>
            </a:pPr>
            <a:r>
              <a:rPr lang="en" sz="1000">
                <a:solidFill>
                  <a:srgbClr val="D9F0FF"/>
                </a:solidFill>
              </a:rPr>
              <a:t>If you notice, all the black have two different names on them. This is because there are two equivalent ways to write that certain note. Those notes are enharmonic, which basically means they are synonyms.</a:t>
            </a:r>
          </a:p>
        </p:txBody>
      </p:sp>
      <p:sp>
        <p:nvSpPr>
          <p:cNvPr id="104" name="Shape 104"/>
          <p:cNvSpPr/>
          <p:nvPr/>
        </p:nvSpPr>
        <p:spPr>
          <a:xfrm rot="5399725">
            <a:off x="6533012" y="1601975"/>
            <a:ext cx="3750000" cy="1338900"/>
          </a:xfrm>
          <a:prstGeom prst="roundRect">
            <a:avLst>
              <a:gd name="adj" fmla="val 0"/>
            </a:avLst>
          </a:prstGeom>
          <a:solidFill>
            <a:srgbClr val="008FFF"/>
          </a:solidFill>
          <a:ln>
            <a:noFill/>
          </a:ln>
          <a:effectLst>
            <a:outerShdw blurRad="228600" dist="50800" dir="5400000" algn="tl" rotWithShape="0">
              <a:srgbClr val="000000">
                <a:alpha val="54900"/>
              </a:srgbClr>
            </a:outerShdw>
          </a:effectLst>
        </p:spPr>
        <p:txBody>
          <a:bodyPr wrap="square" lIns="91425" tIns="91425" rIns="91425" bIns="91425" anchor="ctr" anchorCtr="0">
            <a:noAutofit/>
          </a:bodyPr>
          <a:lstStyle/>
          <a:p>
            <a:pPr marL="0" lvl="0" indent="0" rtl="0">
              <a:spcBef>
                <a:spcPts val="0"/>
              </a:spcBef>
              <a:buNone/>
            </a:pPr>
            <a:endParaRPr/>
          </a:p>
        </p:txBody>
      </p:sp>
      <p:sp>
        <p:nvSpPr>
          <p:cNvPr id="105" name="Shape 105"/>
          <p:cNvSpPr txBox="1"/>
          <p:nvPr/>
        </p:nvSpPr>
        <p:spPr>
          <a:xfrm>
            <a:off x="7677350" y="320000"/>
            <a:ext cx="1400100" cy="3687900"/>
          </a:xfrm>
          <a:prstGeom prst="rect">
            <a:avLst/>
          </a:prstGeom>
          <a:noFill/>
          <a:ln>
            <a:noFill/>
          </a:ln>
        </p:spPr>
        <p:txBody>
          <a:bodyPr wrap="square" lIns="91425" tIns="91425" rIns="91425" bIns="91425" anchor="t" anchorCtr="0">
            <a:noAutofit/>
          </a:bodyPr>
          <a:lstStyle/>
          <a:p>
            <a:pPr marL="0" lvl="0" indent="0" rtl="0">
              <a:spcBef>
                <a:spcPts val="0"/>
              </a:spcBef>
              <a:buNone/>
            </a:pPr>
            <a:r>
              <a:rPr lang="en" sz="1300" b="1">
                <a:solidFill>
                  <a:srgbClr val="FFFFFF"/>
                </a:solidFill>
              </a:rPr>
              <a:t>Intervals</a:t>
            </a:r>
          </a:p>
          <a:p>
            <a:pPr marL="0" lvl="0" indent="0" rtl="0">
              <a:spcBef>
                <a:spcPts val="0"/>
              </a:spcBef>
              <a:buNone/>
            </a:pPr>
            <a:r>
              <a:rPr lang="en" sz="1000">
                <a:solidFill>
                  <a:srgbClr val="D9F0FF"/>
                </a:solidFill>
              </a:rPr>
              <a:t>The distances between notes on the piano are known as intervals. The two most important intervals that build the rest of the intervals we know are the half-step and whole step. Most whole steps are from a white key to another or a black key to another. While most half-steps are from a white key to a black key or the other way around. The only things that break this rule are the natural half-steps of E-F and B-C.</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09"/>
        <p:cNvGrpSpPr/>
        <p:nvPr/>
      </p:nvGrpSpPr>
      <p:grpSpPr>
        <a:xfrm>
          <a:off x="0" y="0"/>
          <a:ext cx="0" cy="0"/>
          <a:chOff x="0" y="0"/>
          <a:chExt cx="0" cy="0"/>
        </a:xfrm>
      </p:grpSpPr>
      <p:pic>
        <p:nvPicPr>
          <p:cNvPr id="110" name="Shape 110"/>
          <p:cNvPicPr preferRelativeResize="0"/>
          <p:nvPr/>
        </p:nvPicPr>
        <p:blipFill rotWithShape="1">
          <a:blip r:embed="rId3">
            <a:alphaModFix/>
          </a:blip>
          <a:srcRect t="60663"/>
          <a:stretch/>
        </p:blipFill>
        <p:spPr>
          <a:xfrm>
            <a:off x="0" y="2574324"/>
            <a:ext cx="9143999" cy="2569200"/>
          </a:xfrm>
          <a:prstGeom prst="rect">
            <a:avLst/>
          </a:prstGeom>
          <a:noFill/>
          <a:ln>
            <a:noFill/>
          </a:ln>
        </p:spPr>
      </p:pic>
      <p:sp>
        <p:nvSpPr>
          <p:cNvPr id="111" name="Shape 111"/>
          <p:cNvSpPr/>
          <p:nvPr/>
        </p:nvSpPr>
        <p:spPr>
          <a:xfrm>
            <a:off x="0" y="0"/>
            <a:ext cx="9144000" cy="2569200"/>
          </a:xfrm>
          <a:prstGeom prst="rect">
            <a:avLst/>
          </a:prstGeom>
          <a:solidFill>
            <a:srgbClr val="B7E1CD"/>
          </a:solidFill>
          <a:ln>
            <a:noFill/>
          </a:ln>
        </p:spPr>
        <p:txBody>
          <a:bodyPr wrap="square" lIns="91425" tIns="91425" rIns="91425" bIns="91425" anchor="ctr" anchorCtr="0">
            <a:noAutofit/>
          </a:bodyPr>
          <a:lstStyle/>
          <a:p>
            <a:pPr marL="0" lvl="0" indent="0">
              <a:spcBef>
                <a:spcPts val="0"/>
              </a:spcBef>
              <a:buNone/>
            </a:pPr>
            <a:endParaRPr/>
          </a:p>
        </p:txBody>
      </p:sp>
      <p:sp>
        <p:nvSpPr>
          <p:cNvPr id="112" name="Shape 112"/>
          <p:cNvSpPr/>
          <p:nvPr/>
        </p:nvSpPr>
        <p:spPr>
          <a:xfrm rot="-5640503">
            <a:off x="3722314" y="-258893"/>
            <a:ext cx="3377562" cy="4703186"/>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wrap="square" lIns="91425" tIns="91425" rIns="91425" bIns="91425" anchor="ctr" anchorCtr="0">
            <a:noAutofit/>
          </a:bodyPr>
          <a:lstStyle/>
          <a:p>
            <a:pPr marL="0" lvl="0" indent="0" rtl="0">
              <a:spcBef>
                <a:spcPts val="0"/>
              </a:spcBef>
              <a:buNone/>
            </a:pPr>
            <a:endParaRPr/>
          </a:p>
        </p:txBody>
      </p:sp>
      <p:sp>
        <p:nvSpPr>
          <p:cNvPr id="113" name="Shape 113"/>
          <p:cNvSpPr/>
          <p:nvPr/>
        </p:nvSpPr>
        <p:spPr>
          <a:xfrm rot="-5599486">
            <a:off x="690597" y="768544"/>
            <a:ext cx="2493297" cy="2255561"/>
          </a:xfrm>
          <a:prstGeom prst="roundRect">
            <a:avLst>
              <a:gd name="adj" fmla="val 0"/>
            </a:avLst>
          </a:prstGeom>
          <a:solidFill>
            <a:srgbClr val="008FFF"/>
          </a:solidFill>
          <a:ln>
            <a:noFill/>
          </a:ln>
          <a:effectLst>
            <a:outerShdw blurRad="228600" dist="50800" dir="5400000" algn="tl" rotWithShape="0">
              <a:srgbClr val="000000">
                <a:alpha val="54900"/>
              </a:srgbClr>
            </a:outerShdw>
          </a:effectLst>
        </p:spPr>
        <p:txBody>
          <a:bodyPr wrap="square" lIns="91425" tIns="91425" rIns="91425" bIns="91425" anchor="ctr" anchorCtr="0">
            <a:noAutofit/>
          </a:bodyPr>
          <a:lstStyle/>
          <a:p>
            <a:pPr marL="0" lvl="0" indent="0" rtl="0">
              <a:spcBef>
                <a:spcPts val="0"/>
              </a:spcBef>
              <a:buNone/>
            </a:pPr>
            <a:endParaRPr/>
          </a:p>
        </p:txBody>
      </p:sp>
      <p:sp>
        <p:nvSpPr>
          <p:cNvPr id="114" name="Shape 114"/>
          <p:cNvSpPr txBox="1"/>
          <p:nvPr/>
        </p:nvSpPr>
        <p:spPr>
          <a:xfrm rot="-236982">
            <a:off x="887607" y="656249"/>
            <a:ext cx="2099286" cy="2277353"/>
          </a:xfrm>
          <a:prstGeom prst="rect">
            <a:avLst/>
          </a:prstGeom>
          <a:noFill/>
          <a:ln>
            <a:noFill/>
          </a:ln>
        </p:spPr>
        <p:txBody>
          <a:bodyPr wrap="square" lIns="91425" tIns="91425" rIns="91425" bIns="91425" anchor="t" anchorCtr="0">
            <a:noAutofit/>
          </a:bodyPr>
          <a:lstStyle/>
          <a:p>
            <a:pPr marL="0" lvl="0" indent="0" rtl="0">
              <a:spcBef>
                <a:spcPts val="0"/>
              </a:spcBef>
              <a:buNone/>
            </a:pPr>
            <a:r>
              <a:rPr lang="en" sz="1300" b="1">
                <a:solidFill>
                  <a:srgbClr val="FFFFFF"/>
                </a:solidFill>
              </a:rPr>
              <a:t>Accidentals</a:t>
            </a:r>
          </a:p>
          <a:p>
            <a:pPr marL="0" lvl="0" indent="0" rtl="0">
              <a:spcBef>
                <a:spcPts val="0"/>
              </a:spcBef>
              <a:buNone/>
            </a:pPr>
            <a:r>
              <a:rPr lang="en" sz="1000">
                <a:solidFill>
                  <a:srgbClr val="D9F0FF"/>
                </a:solidFill>
              </a:rPr>
              <a:t>Despite their name, accidentals are used quite purposefully. There are three main types of accidentals: A Flat, b, which lowers a note half a step, A Sharp, #, which raises a note half a step, and a natural , ♮, which cancels out the effects of any previous accidentals. There are also the uncommon double sharp, </a:t>
            </a:r>
            <a:r>
              <a:rPr lang="en" sz="1200">
                <a:solidFill>
                  <a:srgbClr val="D9F0FF"/>
                </a:solidFill>
              </a:rPr>
              <a:t>𝄪</a:t>
            </a:r>
            <a:r>
              <a:rPr lang="en" sz="1000">
                <a:solidFill>
                  <a:srgbClr val="D9F0FF"/>
                </a:solidFill>
              </a:rPr>
              <a:t>, and double flat, </a:t>
            </a:r>
            <a:r>
              <a:rPr lang="en" sz="1200">
                <a:solidFill>
                  <a:srgbClr val="D9F0FF"/>
                </a:solidFill>
              </a:rPr>
              <a:t>𝄫</a:t>
            </a:r>
            <a:r>
              <a:rPr lang="en" sz="1000">
                <a:solidFill>
                  <a:srgbClr val="D9F0FF"/>
                </a:solidFill>
              </a:rPr>
              <a:t>, which do their respective raising and lowering by two half-steps.</a:t>
            </a:r>
          </a:p>
        </p:txBody>
      </p:sp>
      <p:pic>
        <p:nvPicPr>
          <p:cNvPr id="115" name="Shape 115"/>
          <p:cNvPicPr preferRelativeResize="0"/>
          <p:nvPr/>
        </p:nvPicPr>
        <p:blipFill>
          <a:blip r:embed="rId4">
            <a:alphaModFix/>
          </a:blip>
          <a:stretch>
            <a:fillRect/>
          </a:stretch>
        </p:blipFill>
        <p:spPr>
          <a:xfrm rot="-243449">
            <a:off x="3174227" y="530335"/>
            <a:ext cx="4473744" cy="312473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19"/>
        <p:cNvGrpSpPr/>
        <p:nvPr/>
      </p:nvGrpSpPr>
      <p:grpSpPr>
        <a:xfrm>
          <a:off x="0" y="0"/>
          <a:ext cx="0" cy="0"/>
          <a:chOff x="0" y="0"/>
          <a:chExt cx="0" cy="0"/>
        </a:xfrm>
      </p:grpSpPr>
      <p:pic>
        <p:nvPicPr>
          <p:cNvPr id="120" name="Shape 120"/>
          <p:cNvPicPr preferRelativeResize="0"/>
          <p:nvPr/>
        </p:nvPicPr>
        <p:blipFill rotWithShape="1">
          <a:blip r:embed="rId3">
            <a:alphaModFix/>
          </a:blip>
          <a:srcRect t="60663"/>
          <a:stretch/>
        </p:blipFill>
        <p:spPr>
          <a:xfrm>
            <a:off x="0" y="2574324"/>
            <a:ext cx="9143999" cy="2569200"/>
          </a:xfrm>
          <a:prstGeom prst="rect">
            <a:avLst/>
          </a:prstGeom>
          <a:noFill/>
          <a:ln>
            <a:noFill/>
          </a:ln>
        </p:spPr>
      </p:pic>
      <p:sp>
        <p:nvSpPr>
          <p:cNvPr id="121" name="Shape 121"/>
          <p:cNvSpPr/>
          <p:nvPr/>
        </p:nvSpPr>
        <p:spPr>
          <a:xfrm>
            <a:off x="0" y="0"/>
            <a:ext cx="9144000" cy="2569200"/>
          </a:xfrm>
          <a:prstGeom prst="rect">
            <a:avLst/>
          </a:prstGeom>
          <a:solidFill>
            <a:srgbClr val="FADA80"/>
          </a:solidFill>
          <a:ln>
            <a:noFill/>
          </a:ln>
        </p:spPr>
        <p:txBody>
          <a:bodyPr wrap="square" lIns="91425" tIns="91425" rIns="91425" bIns="91425" anchor="ctr" anchorCtr="0">
            <a:noAutofit/>
          </a:bodyPr>
          <a:lstStyle/>
          <a:p>
            <a:pPr marL="0" lvl="0" indent="0">
              <a:spcBef>
                <a:spcPts val="0"/>
              </a:spcBef>
              <a:buNone/>
            </a:pPr>
            <a:endParaRPr/>
          </a:p>
        </p:txBody>
      </p:sp>
      <p:grpSp>
        <p:nvGrpSpPr>
          <p:cNvPr id="122" name="Shape 122"/>
          <p:cNvGrpSpPr/>
          <p:nvPr/>
        </p:nvGrpSpPr>
        <p:grpSpPr>
          <a:xfrm rot="-248076">
            <a:off x="2474018" y="930601"/>
            <a:ext cx="4196111" cy="3282308"/>
            <a:chOff x="2474075" y="1158675"/>
            <a:chExt cx="4196100" cy="3282300"/>
          </a:xfrm>
        </p:grpSpPr>
        <p:sp>
          <p:nvSpPr>
            <p:cNvPr id="123" name="Shape 123"/>
            <p:cNvSpPr/>
            <p:nvPr/>
          </p:nvSpPr>
          <p:spPr>
            <a:xfrm>
              <a:off x="2474075" y="1158675"/>
              <a:ext cx="4196100" cy="3282300"/>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wrap="square" lIns="91425" tIns="91425" rIns="91425" bIns="91425" anchor="ctr" anchorCtr="0">
              <a:noAutofit/>
            </a:bodyPr>
            <a:lstStyle/>
            <a:p>
              <a:pPr marL="0" lvl="0" indent="0" rtl="0">
                <a:spcBef>
                  <a:spcPts val="0"/>
                </a:spcBef>
                <a:buNone/>
              </a:pPr>
              <a:endParaRPr/>
            </a:p>
          </p:txBody>
        </p:sp>
        <p:pic>
          <p:nvPicPr>
            <p:cNvPr id="124" name="Shape 124" descr="genie-austin-19988.jpg"/>
            <p:cNvPicPr preferRelativeResize="0"/>
            <p:nvPr/>
          </p:nvPicPr>
          <p:blipFill rotWithShape="1">
            <a:blip r:embed="rId4">
              <a:alphaModFix/>
            </a:blip>
            <a:srcRect l="-4" t="13654" r="52151" b="13639"/>
            <a:stretch/>
          </p:blipFill>
          <p:spPr>
            <a:xfrm rot="-5400000">
              <a:off x="3392318" y="858600"/>
              <a:ext cx="2359367" cy="3584686"/>
            </a:xfrm>
            <a:prstGeom prst="rect">
              <a:avLst/>
            </a:prstGeom>
            <a:noFill/>
            <a:ln w="9525" cap="flat" cmpd="sng">
              <a:solidFill>
                <a:srgbClr val="EFEFEF"/>
              </a:solidFill>
              <a:prstDash val="solid"/>
              <a:round/>
              <a:headEnd type="none" w="med" len="med"/>
              <a:tailEnd type="none" w="med" len="med"/>
            </a:ln>
          </p:spPr>
        </p:pic>
      </p:grpSp>
      <p:sp>
        <p:nvSpPr>
          <p:cNvPr id="125" name="Shape 125"/>
          <p:cNvSpPr txBox="1"/>
          <p:nvPr/>
        </p:nvSpPr>
        <p:spPr>
          <a:xfrm>
            <a:off x="3827050" y="1585625"/>
            <a:ext cx="2818800" cy="328800"/>
          </a:xfrm>
          <a:prstGeom prst="rect">
            <a:avLst/>
          </a:prstGeom>
          <a:noFill/>
          <a:ln>
            <a:noFill/>
          </a:ln>
        </p:spPr>
        <p:txBody>
          <a:bodyPr wrap="square" lIns="91425" tIns="91425" rIns="91425" bIns="91425" anchor="t" anchorCtr="0">
            <a:noAutofit/>
          </a:bodyPr>
          <a:lstStyle/>
          <a:p>
            <a:pPr marL="0" lvl="0" indent="0" rtl="0">
              <a:spcBef>
                <a:spcPts val="0"/>
              </a:spcBef>
              <a:buNone/>
            </a:pPr>
            <a:endParaRPr/>
          </a:p>
        </p:txBody>
      </p:sp>
      <p:grpSp>
        <p:nvGrpSpPr>
          <p:cNvPr id="126" name="Shape 126"/>
          <p:cNvGrpSpPr/>
          <p:nvPr/>
        </p:nvGrpSpPr>
        <p:grpSpPr>
          <a:xfrm rot="237397">
            <a:off x="2473978" y="930624"/>
            <a:ext cx="4196030" cy="3282245"/>
            <a:chOff x="2474075" y="1158675"/>
            <a:chExt cx="4196100" cy="3282300"/>
          </a:xfrm>
        </p:grpSpPr>
        <p:sp>
          <p:nvSpPr>
            <p:cNvPr id="127" name="Shape 127"/>
            <p:cNvSpPr/>
            <p:nvPr/>
          </p:nvSpPr>
          <p:spPr>
            <a:xfrm>
              <a:off x="2474075" y="1158675"/>
              <a:ext cx="4196100" cy="3282300"/>
            </a:xfrm>
            <a:prstGeom prst="roundRect">
              <a:avLst>
                <a:gd name="adj" fmla="val 0"/>
              </a:avLst>
            </a:prstGeom>
            <a:solidFill>
              <a:srgbClr val="FFFFFF"/>
            </a:solidFill>
            <a:ln>
              <a:noFill/>
            </a:ln>
            <a:effectLst>
              <a:outerShdw blurRad="228600" dist="50800" dir="5400000" algn="tl" rotWithShape="0">
                <a:srgbClr val="000000">
                  <a:alpha val="54900"/>
                </a:srgbClr>
              </a:outerShdw>
            </a:effectLst>
          </p:spPr>
          <p:txBody>
            <a:bodyPr wrap="square" lIns="91425" tIns="91425" rIns="91425" bIns="91425" anchor="ctr" anchorCtr="0">
              <a:noAutofit/>
            </a:bodyPr>
            <a:lstStyle/>
            <a:p>
              <a:pPr marL="0" lvl="0" indent="0" rtl="0">
                <a:spcBef>
                  <a:spcPts val="0"/>
                </a:spcBef>
                <a:buNone/>
              </a:pPr>
              <a:endParaRPr/>
            </a:p>
          </p:txBody>
        </p:sp>
        <p:sp>
          <p:nvSpPr>
            <p:cNvPr id="128" name="Shape 128"/>
            <p:cNvSpPr txBox="1"/>
            <p:nvPr/>
          </p:nvSpPr>
          <p:spPr>
            <a:xfrm rot="366">
              <a:off x="3162755" y="3864839"/>
              <a:ext cx="2818500" cy="557700"/>
            </a:xfrm>
            <a:prstGeom prst="rect">
              <a:avLst/>
            </a:prstGeom>
            <a:noFill/>
            <a:ln>
              <a:noFill/>
            </a:ln>
          </p:spPr>
          <p:txBody>
            <a:bodyPr wrap="square" lIns="91425" tIns="91425" rIns="91425" bIns="91425" anchor="ctr" anchorCtr="0">
              <a:noAutofit/>
            </a:bodyPr>
            <a:lstStyle/>
            <a:p>
              <a:pPr marL="0" lvl="0" indent="0" algn="ctr" rtl="0">
                <a:spcBef>
                  <a:spcPts val="0"/>
                </a:spcBef>
                <a:buNone/>
              </a:pPr>
              <a:r>
                <a:rPr lang="en" sz="1800">
                  <a:solidFill>
                    <a:srgbClr val="434343"/>
                  </a:solidFill>
                  <a:latin typeface="Lato"/>
                  <a:ea typeface="Lato"/>
                  <a:cs typeface="Lato"/>
                  <a:sym typeface="Lato"/>
                </a:rPr>
                <a:t>Activity: Human Piano</a:t>
              </a:r>
            </a:p>
          </p:txBody>
        </p:sp>
      </p:grpSp>
      <p:pic>
        <p:nvPicPr>
          <p:cNvPr id="129" name="Shape 129"/>
          <p:cNvPicPr preferRelativeResize="0"/>
          <p:nvPr/>
        </p:nvPicPr>
        <p:blipFill>
          <a:blip r:embed="rId5">
            <a:alphaModFix/>
          </a:blip>
          <a:stretch>
            <a:fillRect/>
          </a:stretch>
        </p:blipFill>
        <p:spPr>
          <a:xfrm rot="186420">
            <a:off x="3086175" y="1429525"/>
            <a:ext cx="3054775" cy="21721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349</Words>
  <Application>Microsoft Office PowerPoint</Application>
  <PresentationFormat>On-screen Show (16:9)</PresentationFormat>
  <Paragraphs>20</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Lato</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Heather</dc:creator>
  <cp:lastModifiedBy>Miller, Heather</cp:lastModifiedBy>
  <cp:revision>1</cp:revision>
  <dcterms:modified xsi:type="dcterms:W3CDTF">2017-12-15T19:27:13Z</dcterms:modified>
</cp:coreProperties>
</file>