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Chapter 3: Pitch Collections, Scales, and Major Keys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By Sarah and Morgan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38" y="289101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Key Signatures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Instead of putting accidentals in front of each note in a scale, we use a shorthand notation. It is put at the beginning of the score to specify consistent accidentals for the entire piece.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625" y="2457800"/>
            <a:ext cx="2111076" cy="21110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2029400" y="3977175"/>
            <a:ext cx="1399500" cy="118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3300700" y="2970938"/>
            <a:ext cx="4338600" cy="108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This is an example of a key signature. The notes F, C, and G are all going to be affected by the key signature and make those notes sharp.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Circle of Fifths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9750" y="1152475"/>
            <a:ext cx="3922819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Identifying key signatures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calculate the name of the key from the key signature.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sharp keys, the name of the scale is one half step up from the last flat.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"/>
              <a:t>For flat keys, the name of the scale is the next to last flat.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Writing key signatures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is a certain order for flats and a different order that is used for sharps when writing a key signature.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Order of sharps: FCGDAEB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Order of flats: BEADGCF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Sharps are positioned alternating on the staff going “down-up” and flats alternate going “up-down”.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400" y="2997475"/>
            <a:ext cx="2146025" cy="214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6675" y="3388188"/>
            <a:ext cx="2321974" cy="136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Identifying the key of a piece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key signature alone is not enough to identify the key of a piece.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While reading a piece, which just for example, let’s say has one flat in it’s key signature, indicating a piece in F major. However, in the beginning and end of the piece has a heavy emphasis on the note D. This indicates the likely-hood of the piece being in d minor.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Scale Degree Names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addition to actual numbers, scale degrees also have names.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can either identify scale degrees themself or harmonies built on it.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 is the tonic. This is the tone that the scale is built on.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 is the supertonic. Super means above. It is positioned right above the tonic.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 is the mediant. Falls between 1 and 5, the “medial” position.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 is subdominant. Sub- means below. It is positioned below the dominant.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5 is dominant. This function dominates the tonal music.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6 is submediant. Three steps below the tonic.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"/>
              <a:t>7 is the leading tone. Tends to lead up to the tonic.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The Major Pentatonic Scale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scale only includes only five of the seven diatonic pitches.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The scale is missing the 4th and 7th degrees.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94650"/>
            <a:ext cx="8305699" cy="155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Implications for performance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your scales for?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Practicing scales on an instrument help to gain finger facility in different keys. This should help for ease when playing scale-like passages.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can also help with memorization and improvisation, especially when melodies only use the first five scale degrees; called major pentachord.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Major scales should also be used as an analysis tool. Especially when listening for resolutions. This is using the scale degrees from 7 up to 1.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Good Luck On The Exam!!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473" y="1152475"/>
            <a:ext cx="5163825" cy="38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Chromatic and Diatonic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Chromatic scales are comprised of 12 tones that are all a half-step apart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Diatonic scales are comprised of 7 tones with strategically whole and half-steps. (These are common major scales.)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If there are no guidelines given you can any order of CAGBFED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6000" y="2806750"/>
            <a:ext cx="2590800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Scales: Ordered pitch class collection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pitch class is a set of notes that are all an octave apart. For example, pitch class C contains the notes C1, C2, C3, C4, and C5.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scale is an ordered pitch collection.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chromatic scale is entirely of consecutive half steps in the order of the musical alphabet.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When given a pitch, it provides the foundation for a special type of diatonic collection called a major scale.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Scale degrees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word scale is derived from the latin word “stair” or “ladder”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pitch is a scale step, and the number according to the order of it’s placement in the scale is the scale degree.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example: The scale degree for the note C in C major is 1.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/>
              <a:t>Scale degrees are written with a caret above them.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950" y="2926000"/>
            <a:ext cx="5327198" cy="122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Spelling Major Scales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It is quite simple just by using the english alphabet…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M-A-J-O-R  = major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S-C-A-L-E-S  = scales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How to Actually Spell Major Scales...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write out any major scale if given a pitch, you can use the formula of steps that must be written.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Whole-Whole-Half-Whole-Whole-Whole-Half (WWHWWWH)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When writing in the half steps you may add in accidentals as needed.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4000" y="2484275"/>
            <a:ext cx="2414300" cy="24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5508275" y="3907200"/>
            <a:ext cx="1991100" cy="43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lol</a:t>
            </a:r>
          </a:p>
        </p:txBody>
      </p:sp>
      <p:sp>
        <p:nvSpPr>
          <p:cNvPr id="91" name="Shape 91"/>
          <p:cNvSpPr/>
          <p:nvPr/>
        </p:nvSpPr>
        <p:spPr>
          <a:xfrm>
            <a:off x="5872300" y="3948000"/>
            <a:ext cx="338400" cy="349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418" y="2484275"/>
            <a:ext cx="733226" cy="232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4300" y="2621525"/>
            <a:ext cx="987362" cy="213979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1609525" y="3299475"/>
            <a:ext cx="1667700" cy="49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Sharp accidental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4014950" y="3306525"/>
            <a:ext cx="1551300" cy="67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Flat accidental</a:t>
            </a:r>
          </a:p>
        </p:txBody>
      </p:sp>
      <p:sp>
        <p:nvSpPr>
          <p:cNvPr id="96" name="Shape 96"/>
          <p:cNvSpPr/>
          <p:nvPr/>
        </p:nvSpPr>
        <p:spPr>
          <a:xfrm rot="10800000">
            <a:off x="4171648" y="3743870"/>
            <a:ext cx="513300" cy="349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 rot="10800000">
            <a:off x="1609525" y="3743875"/>
            <a:ext cx="559800" cy="349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Spelling Chromatic Scales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Chromatic scales can be notated in one of two ways.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When no key is specified, simply raise them a half step when ascending, and lower them when descending.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0805" y="2349375"/>
            <a:ext cx="5605150" cy="25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If a key is specified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write the underlying major scale in whole notes.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Fill in each whole step with a chromatic half-step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Raise them with a flat or a natural going up or lower them with a flat or natural going down.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75" y="2970638"/>
            <a:ext cx="855345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Major Keys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first starting out in music theory, people usually only add accidentals when needed.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tonal music this is not standard practice.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shorthand this, you add key signatures at the beginning of the score to specify the consistent accidentals for the rest of the piece.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If you don’t want to “accidental”-ly miss your accidental, then the use of this strategy is the “key” to success.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1874" y="3083474"/>
            <a:ext cx="1990075" cy="199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Office PowerPoint</Application>
  <PresentationFormat>On-screen Show (16:9)</PresentationFormat>
  <Paragraphs>74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Simple Light</vt:lpstr>
      <vt:lpstr>Chapter 3: Pitch Collections, Scales, and Major Keys</vt:lpstr>
      <vt:lpstr>Chromatic and Diatonic</vt:lpstr>
      <vt:lpstr>Scales: Ordered pitch class collection</vt:lpstr>
      <vt:lpstr>Scale degrees</vt:lpstr>
      <vt:lpstr>Spelling Major Scales</vt:lpstr>
      <vt:lpstr>How to Actually Spell Major Scales...</vt:lpstr>
      <vt:lpstr>Spelling Chromatic Scales</vt:lpstr>
      <vt:lpstr>If a key is specified</vt:lpstr>
      <vt:lpstr>Major Keys</vt:lpstr>
      <vt:lpstr>Key Signatures</vt:lpstr>
      <vt:lpstr>Circle of Fifths</vt:lpstr>
      <vt:lpstr>Identifying key signatures</vt:lpstr>
      <vt:lpstr>Writing key signatures</vt:lpstr>
      <vt:lpstr>Identifying the key of a piece</vt:lpstr>
      <vt:lpstr>Scale Degree Names</vt:lpstr>
      <vt:lpstr>The Major Pentatonic Scale</vt:lpstr>
      <vt:lpstr>Implications for performance</vt:lpstr>
      <vt:lpstr>Good Luck On The Exam!!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Pitch Collections, Scales, and Major Keys</dc:title>
  <dc:creator>Miller, Heather</dc:creator>
  <cp:lastModifiedBy>Miller, Heather</cp:lastModifiedBy>
  <cp:revision>1</cp:revision>
  <dcterms:modified xsi:type="dcterms:W3CDTF">2017-12-15T19:30:34Z</dcterms:modified>
</cp:coreProperties>
</file>