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7" r:id="rId15"/>
    <p:sldId id="27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A1C2A2-E704-467D-85AF-6FA75A456CCF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19BDE1-2B69-4863-9F3F-9F3224096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1C2A2-E704-467D-85AF-6FA75A456CCF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9BDE1-2B69-4863-9F3F-9F3224096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1C2A2-E704-467D-85AF-6FA75A456CCF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9BDE1-2B69-4863-9F3F-9F3224096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1C2A2-E704-467D-85AF-6FA75A456CCF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9BDE1-2B69-4863-9F3F-9F32240960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1C2A2-E704-467D-85AF-6FA75A456CCF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9BDE1-2B69-4863-9F3F-9F32240960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1C2A2-E704-467D-85AF-6FA75A456CCF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9BDE1-2B69-4863-9F3F-9F32240960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1C2A2-E704-467D-85AF-6FA75A456CCF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9BDE1-2B69-4863-9F3F-9F32240960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1C2A2-E704-467D-85AF-6FA75A456CCF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9BDE1-2B69-4863-9F3F-9F322409604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1C2A2-E704-467D-85AF-6FA75A456CCF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9BDE1-2B69-4863-9F3F-9F3224096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1A1C2A2-E704-467D-85AF-6FA75A456CCF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9BDE1-2B69-4863-9F3F-9F32240960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A1C2A2-E704-467D-85AF-6FA75A456CCF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19BDE1-2B69-4863-9F3F-9F322409604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1A1C2A2-E704-467D-85AF-6FA75A456CCF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19BDE1-2B69-4863-9F3F-9F32240960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Elements of Music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Music Appreciation Ch.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615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47800"/>
            <a:ext cx="6420921" cy="4038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dirty="0" err="1" smtClean="0"/>
              <a:t>boombox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766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19200"/>
            <a:ext cx="5381885" cy="3581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CDs = c________ d_______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819400"/>
            <a:ext cx="3587518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941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9" y="1481138"/>
            <a:ext cx="5528921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MP3s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036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our lives</a:t>
            </a:r>
          </a:p>
          <a:p>
            <a:r>
              <a:rPr lang="en-US" dirty="0" smtClean="0"/>
              <a:t>Soothes and relaxes us (music therapy)</a:t>
            </a:r>
          </a:p>
          <a:p>
            <a:r>
              <a:rPr lang="en-US" dirty="0" smtClean="0"/>
              <a:t>Allows us to communicate better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study music?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192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Synthesizers</a:t>
            </a:r>
          </a:p>
          <a:p>
            <a:r>
              <a:rPr lang="en-US" dirty="0" smtClean="0"/>
              <a:t>Electronics</a:t>
            </a:r>
          </a:p>
          <a:p>
            <a:endParaRPr lang="en-US" dirty="0"/>
          </a:p>
          <a:p>
            <a:r>
              <a:rPr lang="en-US" dirty="0" smtClean="0"/>
              <a:t>All can be used in recording and playback / editing.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other advancements?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352800"/>
            <a:ext cx="5046512" cy="3109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819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Computers allow us to create, write, produce, playback, etc.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Computers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48" y="3124200"/>
            <a:ext cx="6058469" cy="34078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157626"/>
            <a:ext cx="4538133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813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Sound</a:t>
            </a:r>
          </a:p>
          <a:p>
            <a:r>
              <a:rPr lang="en-US" dirty="0" smtClean="0"/>
              <a:t>Harmony</a:t>
            </a:r>
          </a:p>
          <a:p>
            <a:r>
              <a:rPr lang="en-US" dirty="0" smtClean="0"/>
              <a:t>Melody</a:t>
            </a:r>
          </a:p>
          <a:p>
            <a:r>
              <a:rPr lang="en-US" dirty="0" smtClean="0"/>
              <a:t>Rhythm</a:t>
            </a:r>
          </a:p>
          <a:p>
            <a:r>
              <a:rPr lang="en-US" dirty="0" smtClean="0"/>
              <a:t>Form</a:t>
            </a:r>
          </a:p>
          <a:p>
            <a:r>
              <a:rPr lang="en-US" dirty="0" smtClean="0"/>
              <a:t>Words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Major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163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Sound is any output of instruments and voice at any volume.  </a:t>
            </a:r>
          </a:p>
          <a:p>
            <a:r>
              <a:rPr lang="en-US" dirty="0" smtClean="0"/>
              <a:t>This also includes timbre (tone).</a:t>
            </a:r>
          </a:p>
          <a:p>
            <a:r>
              <a:rPr lang="en-US" dirty="0" smtClean="0"/>
              <a:t>Ex – “I Wish I Was a </a:t>
            </a:r>
            <a:r>
              <a:rPr lang="en-US" dirty="0" err="1" smtClean="0"/>
              <a:t>Punkrocker</a:t>
            </a:r>
            <a:r>
              <a:rPr lang="en-US" dirty="0" smtClean="0"/>
              <a:t>” by Sandi Thorn</a:t>
            </a:r>
          </a:p>
          <a:p>
            <a:r>
              <a:rPr lang="en-US" dirty="0" smtClean="0"/>
              <a:t>Ex – “Soul with a Capital S” by Tower of Power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musical sound?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912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use of chords (3+ notes) to create depth to music.  It can be vocal or instrumental.</a:t>
            </a:r>
          </a:p>
          <a:p>
            <a:r>
              <a:rPr lang="en-US" dirty="0" smtClean="0"/>
              <a:t>Ex – “Hit the Road, Jack” by Ray Charles</a:t>
            </a:r>
          </a:p>
          <a:p>
            <a:r>
              <a:rPr lang="en-US" dirty="0" smtClean="0"/>
              <a:t>Ex – “Twist and Shout” by the Beatles</a:t>
            </a:r>
          </a:p>
          <a:p>
            <a:r>
              <a:rPr lang="en-US" dirty="0" smtClean="0"/>
              <a:t>Ex – “Smoke on the Water” by Deep Purple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musical harmony?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202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Music that has range (high/low) and shape (not monotone).</a:t>
            </a:r>
          </a:p>
          <a:p>
            <a:r>
              <a:rPr lang="en-US" dirty="0" smtClean="0"/>
              <a:t>Ex – “Hound Dog” by Elvis Presley</a:t>
            </a:r>
          </a:p>
          <a:p>
            <a:r>
              <a:rPr lang="en-US" dirty="0" smtClean="0"/>
              <a:t>Ex – “Where Did Our Love Go?” by the Supremes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musical melody?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718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 of sound do you consider to be music?</a:t>
            </a:r>
          </a:p>
          <a:p>
            <a:r>
              <a:rPr lang="en-US" dirty="0" smtClean="0"/>
              <a:t>What about noises?</a:t>
            </a:r>
          </a:p>
          <a:p>
            <a:r>
              <a:rPr lang="en-US" dirty="0" smtClean="0"/>
              <a:t>What types of music do you like?</a:t>
            </a:r>
          </a:p>
          <a:p>
            <a:r>
              <a:rPr lang="en-US" dirty="0" smtClean="0"/>
              <a:t>What music do you appreciate?  How is this different from liking music?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music?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338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“heartbeat” of the song.  Tempo = the pace of the song and can be fast or slow.</a:t>
            </a:r>
          </a:p>
          <a:p>
            <a:r>
              <a:rPr lang="en-US" dirty="0" smtClean="0"/>
              <a:t>Ex – “Strut” by Sheena Easton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musical rhythm?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036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design of the song.  May include verses, chorus, repeats, etc.</a:t>
            </a:r>
          </a:p>
          <a:p>
            <a:r>
              <a:rPr lang="en-US" dirty="0" smtClean="0"/>
              <a:t>Ex – “Blueberry Hill” by Fats Domino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musical form?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2420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843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72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Passive listening is done for fun.  You may do this while studying or working or doing chores.  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Think about some songs you love to listen to.  These are examples of passive listening.  You probably have many of these!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listening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933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listening is what we will do in this class – this is listening to music with a purpose.  You may be asked to identify instruments or style or list reasons why you think the singer/composer wrote the song.</a:t>
            </a:r>
          </a:p>
          <a:p>
            <a:endParaRPr lang="en-US" dirty="0"/>
          </a:p>
          <a:p>
            <a:r>
              <a:rPr lang="en-US" dirty="0" smtClean="0"/>
              <a:t>*Term* composer = someone that writes music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Listening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068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</a:t>
            </a:r>
          </a:p>
          <a:p>
            <a:endParaRPr lang="en-US" dirty="0"/>
          </a:p>
          <a:p>
            <a:r>
              <a:rPr lang="en-US" dirty="0" smtClean="0"/>
              <a:t>Or</a:t>
            </a:r>
          </a:p>
          <a:p>
            <a:endParaRPr lang="en-US" dirty="0"/>
          </a:p>
          <a:p>
            <a:r>
              <a:rPr lang="en-US" dirty="0" smtClean="0"/>
              <a:t>Passive?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music do you think you enjoy more?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837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Grammaphone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Advancements in Tech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524000"/>
            <a:ext cx="3529013" cy="392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255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212499"/>
            <a:ext cx="4572000" cy="306324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players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123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447800"/>
            <a:ext cx="6553200" cy="436085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171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057400"/>
            <a:ext cx="3421859" cy="256309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Tapes / Walkman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24000"/>
            <a:ext cx="4029075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92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</TotalTime>
  <Words>465</Words>
  <Application>Microsoft Office PowerPoint</Application>
  <PresentationFormat>On-screen Show (4:3)</PresentationFormat>
  <Paragraphs>67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Lucida Sans Unicode</vt:lpstr>
      <vt:lpstr>Verdana</vt:lpstr>
      <vt:lpstr>Wingdings 2</vt:lpstr>
      <vt:lpstr>Wingdings 3</vt:lpstr>
      <vt:lpstr>Concourse</vt:lpstr>
      <vt:lpstr>Elements of Music</vt:lpstr>
      <vt:lpstr>What is music? </vt:lpstr>
      <vt:lpstr>Passive listening</vt:lpstr>
      <vt:lpstr>Active Listening</vt:lpstr>
      <vt:lpstr>Which music do you think you enjoy more?  </vt:lpstr>
      <vt:lpstr>Music Advancements in Tech</vt:lpstr>
      <vt:lpstr>Record players</vt:lpstr>
      <vt:lpstr>Radio</vt:lpstr>
      <vt:lpstr>Tapes / Walkman</vt:lpstr>
      <vt:lpstr>What is a boombox?</vt:lpstr>
      <vt:lpstr>CDs = c________ d_______</vt:lpstr>
      <vt:lpstr>MP3s </vt:lpstr>
      <vt:lpstr>Why do we study music?</vt:lpstr>
      <vt:lpstr>What other advancements?</vt:lpstr>
      <vt:lpstr>Computers </vt:lpstr>
      <vt:lpstr>Six Major Elements</vt:lpstr>
      <vt:lpstr>What is musical sound?</vt:lpstr>
      <vt:lpstr>What is musical harmony?</vt:lpstr>
      <vt:lpstr>What is musical melody?</vt:lpstr>
      <vt:lpstr>What is musical rhythm?</vt:lpstr>
      <vt:lpstr>What is musical form?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Music</dc:title>
  <dc:creator>Heather</dc:creator>
  <cp:lastModifiedBy>Miller, Heather</cp:lastModifiedBy>
  <cp:revision>4</cp:revision>
  <dcterms:created xsi:type="dcterms:W3CDTF">2015-08-04T00:38:17Z</dcterms:created>
  <dcterms:modified xsi:type="dcterms:W3CDTF">2015-08-05T11:42:11Z</dcterms:modified>
</cp:coreProperties>
</file>